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8" r:id="rId9"/>
    <p:sldId id="281" r:id="rId10"/>
    <p:sldId id="280" r:id="rId11"/>
    <p:sldId id="262" r:id="rId12"/>
    <p:sldId id="282" r:id="rId13"/>
    <p:sldId id="283" r:id="rId14"/>
  </p:sldIdLst>
  <p:sldSz cx="12192000" cy="6858000"/>
  <p:notesSz cx="6858000" cy="9144000"/>
  <p:embeddedFontLst>
    <p:embeddedFont>
      <p:font typeface="CookieRun Black" panose="020B0600000101010101" charset="-127"/>
      <p:bold r:id="rId15"/>
    </p:embeddedFont>
    <p:embeddedFont>
      <p:font typeface="G마켓 산스 TTF Medium" panose="02000000000000000000" pitchFamily="2" charset="-127"/>
      <p:regular r:id="rId16"/>
    </p:embeddedFont>
    <p:embeddedFont>
      <p:font typeface="함초롬바탕" panose="02030604000101010101" pitchFamily="18" charset="-127"/>
      <p:regular r:id="rId17"/>
      <p:bold r:id="rId18"/>
    </p:embeddedFont>
    <p:embeddedFont>
      <p:font typeface="맑은 고딕" panose="020B0503020000020004" pitchFamily="50" charset="-127"/>
      <p:regular r:id="rId19"/>
      <p:bold r:id="rId20"/>
    </p:embeddedFont>
    <p:embeddedFont>
      <p:font typeface="나눔스퀘어 네오 Heavy" panose="020B0600000101010101" charset="-127"/>
      <p:bold r:id="rId21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4880"/>
    <a:srgbClr val="82BE82"/>
    <a:srgbClr val="FEBFBA"/>
    <a:srgbClr val="5FCB6A"/>
    <a:srgbClr val="4444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5D19D8-82A7-4100-A218-FD9E6E7EE261}" v="270" dt="2023-02-20T13:32:18.3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139" autoAdjust="0"/>
    <p:restoredTop sz="94660"/>
  </p:normalViewPr>
  <p:slideViewPr>
    <p:cSldViewPr snapToGrid="0">
      <p:cViewPr varScale="1">
        <p:scale>
          <a:sx n="37" d="100"/>
          <a:sy n="37" d="100"/>
        </p:scale>
        <p:origin x="48" y="1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변준석" userId="eabe3c6a-ac12-4684-8151-f4719b009d9e" providerId="ADAL" clId="{BC5D19D8-82A7-4100-A218-FD9E6E7EE261}"/>
    <pc:docChg chg="undo custSel addSld delSld modSld sldOrd">
      <pc:chgData name="변준석" userId="eabe3c6a-ac12-4684-8151-f4719b009d9e" providerId="ADAL" clId="{BC5D19D8-82A7-4100-A218-FD9E6E7EE261}" dt="2023-02-20T13:32:28.423" v="2090" actId="1036"/>
      <pc:docMkLst>
        <pc:docMk/>
      </pc:docMkLst>
      <pc:sldChg chg="modSp mod">
        <pc:chgData name="변준석" userId="eabe3c6a-ac12-4684-8151-f4719b009d9e" providerId="ADAL" clId="{BC5D19D8-82A7-4100-A218-FD9E6E7EE261}" dt="2023-02-20T06:00:59.907" v="52" actId="20577"/>
        <pc:sldMkLst>
          <pc:docMk/>
          <pc:sldMk cId="283815812" sldId="256"/>
        </pc:sldMkLst>
        <pc:spChg chg="mod">
          <ac:chgData name="변준석" userId="eabe3c6a-ac12-4684-8151-f4719b009d9e" providerId="ADAL" clId="{BC5D19D8-82A7-4100-A218-FD9E6E7EE261}" dt="2023-02-20T06:00:59.907" v="52" actId="20577"/>
          <ac:spMkLst>
            <pc:docMk/>
            <pc:sldMk cId="283815812" sldId="256"/>
            <ac:spMk id="7" creationId="{FBA9265C-F741-D663-E06B-C3B5460B3B63}"/>
          </ac:spMkLst>
        </pc:spChg>
      </pc:sldChg>
      <pc:sldChg chg="addSp delSp modSp mod">
        <pc:chgData name="변준석" userId="eabe3c6a-ac12-4684-8151-f4719b009d9e" providerId="ADAL" clId="{BC5D19D8-82A7-4100-A218-FD9E6E7EE261}" dt="2023-02-20T05:59:53.111" v="43" actId="20577"/>
        <pc:sldMkLst>
          <pc:docMk/>
          <pc:sldMk cId="3608351201" sldId="258"/>
        </pc:sldMkLst>
        <pc:spChg chg="add mod">
          <ac:chgData name="변준석" userId="eabe3c6a-ac12-4684-8151-f4719b009d9e" providerId="ADAL" clId="{BC5D19D8-82A7-4100-A218-FD9E6E7EE261}" dt="2023-02-20T05:59:24.214" v="13" actId="2711"/>
          <ac:spMkLst>
            <pc:docMk/>
            <pc:sldMk cId="3608351201" sldId="258"/>
            <ac:spMk id="3" creationId="{D16F2463-B68B-A108-9FCE-C8C201457EC4}"/>
          </ac:spMkLst>
        </pc:spChg>
        <pc:spChg chg="mod">
          <ac:chgData name="변준석" userId="eabe3c6a-ac12-4684-8151-f4719b009d9e" providerId="ADAL" clId="{BC5D19D8-82A7-4100-A218-FD9E6E7EE261}" dt="2023-02-20T05:59:53.111" v="43" actId="20577"/>
          <ac:spMkLst>
            <pc:docMk/>
            <pc:sldMk cId="3608351201" sldId="258"/>
            <ac:spMk id="7" creationId="{D42B33CA-62E1-CEE0-03A7-70CC571E155B}"/>
          </ac:spMkLst>
        </pc:spChg>
        <pc:spChg chg="mod">
          <ac:chgData name="변준석" userId="eabe3c6a-ac12-4684-8151-f4719b009d9e" providerId="ADAL" clId="{BC5D19D8-82A7-4100-A218-FD9E6E7EE261}" dt="2023-02-20T05:58:33.855" v="1" actId="2711"/>
          <ac:spMkLst>
            <pc:docMk/>
            <pc:sldMk cId="3608351201" sldId="258"/>
            <ac:spMk id="9" creationId="{9E7178B5-57DF-6C46-A688-A471D5C9868C}"/>
          </ac:spMkLst>
        </pc:spChg>
        <pc:spChg chg="del">
          <ac:chgData name="변준석" userId="eabe3c6a-ac12-4684-8151-f4719b009d9e" providerId="ADAL" clId="{BC5D19D8-82A7-4100-A218-FD9E6E7EE261}" dt="2023-02-20T05:58:50.159" v="2" actId="478"/>
          <ac:spMkLst>
            <pc:docMk/>
            <pc:sldMk cId="3608351201" sldId="258"/>
            <ac:spMk id="11" creationId="{CBA0FCAE-50CD-D215-C9F2-71BD4C3A54D6}"/>
          </ac:spMkLst>
        </pc:spChg>
      </pc:sldChg>
      <pc:sldChg chg="modSp mod">
        <pc:chgData name="변준석" userId="eabe3c6a-ac12-4684-8151-f4719b009d9e" providerId="ADAL" clId="{BC5D19D8-82A7-4100-A218-FD9E6E7EE261}" dt="2023-02-20T11:52:07.978" v="1077" actId="20577"/>
        <pc:sldMkLst>
          <pc:docMk/>
          <pc:sldMk cId="3537292075" sldId="259"/>
        </pc:sldMkLst>
        <pc:spChg chg="mod">
          <ac:chgData name="변준석" userId="eabe3c6a-ac12-4684-8151-f4719b009d9e" providerId="ADAL" clId="{BC5D19D8-82A7-4100-A218-FD9E6E7EE261}" dt="2023-02-20T06:15:56.735" v="412" actId="20577"/>
          <ac:spMkLst>
            <pc:docMk/>
            <pc:sldMk cId="3537292075" sldId="259"/>
            <ac:spMk id="2" creationId="{6322B20E-2EAC-7228-6E50-066A1352F8ED}"/>
          </ac:spMkLst>
        </pc:spChg>
        <pc:spChg chg="mod">
          <ac:chgData name="변준석" userId="eabe3c6a-ac12-4684-8151-f4719b009d9e" providerId="ADAL" clId="{BC5D19D8-82A7-4100-A218-FD9E6E7EE261}" dt="2023-02-20T11:52:07.978" v="1077" actId="20577"/>
          <ac:spMkLst>
            <pc:docMk/>
            <pc:sldMk cId="3537292075" sldId="259"/>
            <ac:spMk id="12" creationId="{EA86CBF6-00A5-D466-9AA9-56AFB8AA4B4C}"/>
          </ac:spMkLst>
        </pc:spChg>
        <pc:spChg chg="mod">
          <ac:chgData name="변준석" userId="eabe3c6a-ac12-4684-8151-f4719b009d9e" providerId="ADAL" clId="{BC5D19D8-82A7-4100-A218-FD9E6E7EE261}" dt="2023-02-20T06:04:49.244" v="198" actId="20577"/>
          <ac:spMkLst>
            <pc:docMk/>
            <pc:sldMk cId="3537292075" sldId="259"/>
            <ac:spMk id="14" creationId="{8A87EB2A-FAD1-8671-06F6-155E0307B839}"/>
          </ac:spMkLst>
        </pc:spChg>
      </pc:sldChg>
      <pc:sldChg chg="addSp delSp modSp mod modAnim">
        <pc:chgData name="변준석" userId="eabe3c6a-ac12-4684-8151-f4719b009d9e" providerId="ADAL" clId="{BC5D19D8-82A7-4100-A218-FD9E6E7EE261}" dt="2023-02-20T13:18:20.879" v="1434" actId="255"/>
        <pc:sldMkLst>
          <pc:docMk/>
          <pc:sldMk cId="2747664189" sldId="260"/>
        </pc:sldMkLst>
        <pc:spChg chg="add mod">
          <ac:chgData name="변준석" userId="eabe3c6a-ac12-4684-8151-f4719b009d9e" providerId="ADAL" clId="{BC5D19D8-82A7-4100-A218-FD9E6E7EE261}" dt="2023-02-20T13:18:20.879" v="1434" actId="255"/>
          <ac:spMkLst>
            <pc:docMk/>
            <pc:sldMk cId="2747664189" sldId="260"/>
            <ac:spMk id="3" creationId="{1E3A4236-1EBD-BE6C-6674-681E12E3E974}"/>
          </ac:spMkLst>
        </pc:spChg>
        <pc:spChg chg="del mod">
          <ac:chgData name="변준석" userId="eabe3c6a-ac12-4684-8151-f4719b009d9e" providerId="ADAL" clId="{BC5D19D8-82A7-4100-A218-FD9E6E7EE261}" dt="2023-02-20T06:48:49.278" v="665" actId="478"/>
          <ac:spMkLst>
            <pc:docMk/>
            <pc:sldMk cId="2747664189" sldId="260"/>
            <ac:spMk id="8" creationId="{788ADE7A-D117-3B8C-1A4F-E4DDB8F1721C}"/>
          </ac:spMkLst>
        </pc:spChg>
        <pc:spChg chg="del mod">
          <ac:chgData name="변준석" userId="eabe3c6a-ac12-4684-8151-f4719b009d9e" providerId="ADAL" clId="{BC5D19D8-82A7-4100-A218-FD9E6E7EE261}" dt="2023-02-20T06:16:39.149" v="419" actId="478"/>
          <ac:spMkLst>
            <pc:docMk/>
            <pc:sldMk cId="2747664189" sldId="260"/>
            <ac:spMk id="10" creationId="{BB3A7311-A142-3AF1-477F-465E5D752AB1}"/>
          </ac:spMkLst>
        </pc:spChg>
        <pc:picChg chg="add mod">
          <ac:chgData name="변준석" userId="eabe3c6a-ac12-4684-8151-f4719b009d9e" providerId="ADAL" clId="{BC5D19D8-82A7-4100-A218-FD9E6E7EE261}" dt="2023-02-20T11:39:57.918" v="770" actId="1035"/>
          <ac:picMkLst>
            <pc:docMk/>
            <pc:sldMk cId="2747664189" sldId="260"/>
            <ac:picMk id="2" creationId="{549A4999-98AC-FC93-CA99-A424CE7A4CE3}"/>
          </ac:picMkLst>
        </pc:picChg>
      </pc:sldChg>
      <pc:sldChg chg="del">
        <pc:chgData name="변준석" userId="eabe3c6a-ac12-4684-8151-f4719b009d9e" providerId="ADAL" clId="{BC5D19D8-82A7-4100-A218-FD9E6E7EE261}" dt="2023-02-20T13:16:54.986" v="1396" actId="47"/>
        <pc:sldMkLst>
          <pc:docMk/>
          <pc:sldMk cId="289950902" sldId="261"/>
        </pc:sldMkLst>
      </pc:sldChg>
      <pc:sldChg chg="addSp delSp modSp mod">
        <pc:chgData name="변준석" userId="eabe3c6a-ac12-4684-8151-f4719b009d9e" providerId="ADAL" clId="{BC5D19D8-82A7-4100-A218-FD9E6E7EE261}" dt="2023-02-20T13:32:28.423" v="2090" actId="1036"/>
        <pc:sldMkLst>
          <pc:docMk/>
          <pc:sldMk cId="3991287545" sldId="264"/>
        </pc:sldMkLst>
        <pc:spChg chg="del">
          <ac:chgData name="변준석" userId="eabe3c6a-ac12-4684-8151-f4719b009d9e" providerId="ADAL" clId="{BC5D19D8-82A7-4100-A218-FD9E6E7EE261}" dt="2023-02-20T13:32:15.335" v="2084" actId="478"/>
          <ac:spMkLst>
            <pc:docMk/>
            <pc:sldMk cId="3991287545" sldId="264"/>
            <ac:spMk id="3" creationId="{E9C90C41-FE7C-D29C-46D1-EAF5F3681C8C}"/>
          </ac:spMkLst>
        </pc:spChg>
        <pc:spChg chg="add mod">
          <ac:chgData name="변준석" userId="eabe3c6a-ac12-4684-8151-f4719b009d9e" providerId="ADAL" clId="{BC5D19D8-82A7-4100-A218-FD9E6E7EE261}" dt="2023-02-20T13:32:28.423" v="2090" actId="1036"/>
          <ac:spMkLst>
            <pc:docMk/>
            <pc:sldMk cId="3991287545" sldId="264"/>
            <ac:spMk id="4" creationId="{386A5FD1-8394-0BAF-A7E8-2EDBFA181E77}"/>
          </ac:spMkLst>
        </pc:spChg>
        <pc:spChg chg="add mod">
          <ac:chgData name="변준석" userId="eabe3c6a-ac12-4684-8151-f4719b009d9e" providerId="ADAL" clId="{BC5D19D8-82A7-4100-A218-FD9E6E7EE261}" dt="2023-02-20T13:32:28.423" v="2090" actId="1036"/>
          <ac:spMkLst>
            <pc:docMk/>
            <pc:sldMk cId="3991287545" sldId="264"/>
            <ac:spMk id="5" creationId="{F5DD4B08-3C6F-AA8A-895B-65E24AB3985C}"/>
          </ac:spMkLst>
        </pc:spChg>
        <pc:spChg chg="del">
          <ac:chgData name="변준석" userId="eabe3c6a-ac12-4684-8151-f4719b009d9e" providerId="ADAL" clId="{BC5D19D8-82A7-4100-A218-FD9E6E7EE261}" dt="2023-02-20T13:32:17.202" v="2085" actId="478"/>
          <ac:spMkLst>
            <pc:docMk/>
            <pc:sldMk cId="3991287545" sldId="264"/>
            <ac:spMk id="9" creationId="{6D2C06E9-6E37-F6D1-25A1-7AF096950EDC}"/>
          </ac:spMkLst>
        </pc:spChg>
        <pc:picChg chg="mod">
          <ac:chgData name="변준석" userId="eabe3c6a-ac12-4684-8151-f4719b009d9e" providerId="ADAL" clId="{BC5D19D8-82A7-4100-A218-FD9E6E7EE261}" dt="2023-02-20T13:31:51.815" v="2081" actId="1076"/>
          <ac:picMkLst>
            <pc:docMk/>
            <pc:sldMk cId="3991287545" sldId="264"/>
            <ac:picMk id="7" creationId="{D328E041-C4C8-941D-C5AB-B99BA56E86DB}"/>
          </ac:picMkLst>
        </pc:picChg>
      </pc:sldChg>
      <pc:sldChg chg="del">
        <pc:chgData name="변준석" userId="eabe3c6a-ac12-4684-8151-f4719b009d9e" providerId="ADAL" clId="{BC5D19D8-82A7-4100-A218-FD9E6E7EE261}" dt="2023-02-20T13:32:08.854" v="2083" actId="47"/>
        <pc:sldMkLst>
          <pc:docMk/>
          <pc:sldMk cId="3799381744" sldId="265"/>
        </pc:sldMkLst>
      </pc:sldChg>
      <pc:sldChg chg="addSp delSp modSp add mod delAnim modAnim">
        <pc:chgData name="변준석" userId="eabe3c6a-ac12-4684-8151-f4719b009d9e" providerId="ADAL" clId="{BC5D19D8-82A7-4100-A218-FD9E6E7EE261}" dt="2023-02-20T13:18:09.404" v="1433" actId="255"/>
        <pc:sldMkLst>
          <pc:docMk/>
          <pc:sldMk cId="1037451277" sldId="266"/>
        </pc:sldMkLst>
        <pc:spChg chg="mod">
          <ac:chgData name="변준석" userId="eabe3c6a-ac12-4684-8151-f4719b009d9e" providerId="ADAL" clId="{BC5D19D8-82A7-4100-A218-FD9E6E7EE261}" dt="2023-02-20T13:18:09.404" v="1433" actId="255"/>
          <ac:spMkLst>
            <pc:docMk/>
            <pc:sldMk cId="1037451277" sldId="266"/>
            <ac:spMk id="8" creationId="{788ADE7A-D117-3B8C-1A4F-E4DDB8F1721C}"/>
          </ac:spMkLst>
        </pc:spChg>
        <pc:spChg chg="mod">
          <ac:chgData name="변준석" userId="eabe3c6a-ac12-4684-8151-f4719b009d9e" providerId="ADAL" clId="{BC5D19D8-82A7-4100-A218-FD9E6E7EE261}" dt="2023-02-20T06:46:03.407" v="628" actId="1076"/>
          <ac:spMkLst>
            <pc:docMk/>
            <pc:sldMk cId="1037451277" sldId="266"/>
            <ac:spMk id="10" creationId="{BB3A7311-A142-3AF1-477F-465E5D752AB1}"/>
          </ac:spMkLst>
        </pc:spChg>
        <pc:spChg chg="add del mod">
          <ac:chgData name="변준석" userId="eabe3c6a-ac12-4684-8151-f4719b009d9e" providerId="ADAL" clId="{BC5D19D8-82A7-4100-A218-FD9E6E7EE261}" dt="2023-02-20T06:45:06.695" v="544" actId="478"/>
          <ac:spMkLst>
            <pc:docMk/>
            <pc:sldMk cId="1037451277" sldId="266"/>
            <ac:spMk id="13" creationId="{4F9D99DA-9926-2BC6-FCAB-3EC216011171}"/>
          </ac:spMkLst>
        </pc:spChg>
        <pc:picChg chg="del">
          <ac:chgData name="변준석" userId="eabe3c6a-ac12-4684-8151-f4719b009d9e" providerId="ADAL" clId="{BC5D19D8-82A7-4100-A218-FD9E6E7EE261}" dt="2023-02-20T06:16:52.384" v="423" actId="478"/>
          <ac:picMkLst>
            <pc:docMk/>
            <pc:sldMk cId="1037451277" sldId="266"/>
            <ac:picMk id="2" creationId="{549A4999-98AC-FC93-CA99-A424CE7A4CE3}"/>
          </ac:picMkLst>
        </pc:picChg>
        <pc:picChg chg="add del mod">
          <ac:chgData name="변준석" userId="eabe3c6a-ac12-4684-8151-f4719b009d9e" providerId="ADAL" clId="{BC5D19D8-82A7-4100-A218-FD9E6E7EE261}" dt="2023-02-20T06:44:29.326" v="529" actId="478"/>
          <ac:picMkLst>
            <pc:docMk/>
            <pc:sldMk cId="1037451277" sldId="266"/>
            <ac:picMk id="3" creationId="{2F65EDEF-6D3D-7248-8C9D-74B4DE95235E}"/>
          </ac:picMkLst>
        </pc:picChg>
        <pc:picChg chg="add mod modCrop">
          <ac:chgData name="변준석" userId="eabe3c6a-ac12-4684-8151-f4719b009d9e" providerId="ADAL" clId="{BC5D19D8-82A7-4100-A218-FD9E6E7EE261}" dt="2023-02-20T06:45:17.533" v="546" actId="1076"/>
          <ac:picMkLst>
            <pc:docMk/>
            <pc:sldMk cId="1037451277" sldId="266"/>
            <ac:picMk id="7" creationId="{18CB2953-EC20-01B9-7E69-79BDB263624E}"/>
          </ac:picMkLst>
        </pc:picChg>
        <pc:picChg chg="add mod">
          <ac:chgData name="변준석" userId="eabe3c6a-ac12-4684-8151-f4719b009d9e" providerId="ADAL" clId="{BC5D19D8-82A7-4100-A218-FD9E6E7EE261}" dt="2023-02-20T06:46:05.431" v="629" actId="1076"/>
          <ac:picMkLst>
            <pc:docMk/>
            <pc:sldMk cId="1037451277" sldId="266"/>
            <ac:picMk id="12" creationId="{E8EA63A9-1ECF-BFB0-6FAA-A26904E69FE9}"/>
          </ac:picMkLst>
        </pc:picChg>
        <pc:picChg chg="add del mod">
          <ac:chgData name="변준석" userId="eabe3c6a-ac12-4684-8151-f4719b009d9e" providerId="ADAL" clId="{BC5D19D8-82A7-4100-A218-FD9E6E7EE261}" dt="2023-02-20T06:45:06.695" v="544" actId="478"/>
          <ac:picMkLst>
            <pc:docMk/>
            <pc:sldMk cId="1037451277" sldId="266"/>
            <ac:picMk id="14" creationId="{C08F9DBA-241B-CCF7-E78F-42E3B3E8107D}"/>
          </ac:picMkLst>
        </pc:picChg>
      </pc:sldChg>
      <pc:sldChg chg="add del">
        <pc:chgData name="변준석" userId="eabe3c6a-ac12-4684-8151-f4719b009d9e" providerId="ADAL" clId="{BC5D19D8-82A7-4100-A218-FD9E6E7EE261}" dt="2023-02-20T06:44:59.618" v="542" actId="47"/>
        <pc:sldMkLst>
          <pc:docMk/>
          <pc:sldMk cId="1388154510" sldId="267"/>
        </pc:sldMkLst>
      </pc:sldChg>
      <pc:sldChg chg="add del">
        <pc:chgData name="변준석" userId="eabe3c6a-ac12-4684-8151-f4719b009d9e" providerId="ADAL" clId="{BC5D19D8-82A7-4100-A218-FD9E6E7EE261}" dt="2023-02-20T06:46:20.607" v="631" actId="47"/>
        <pc:sldMkLst>
          <pc:docMk/>
          <pc:sldMk cId="3557868555" sldId="267"/>
        </pc:sldMkLst>
      </pc:sldChg>
      <pc:sldChg chg="addSp delSp modSp add mod modAnim">
        <pc:chgData name="변준석" userId="eabe3c6a-ac12-4684-8151-f4719b009d9e" providerId="ADAL" clId="{BC5D19D8-82A7-4100-A218-FD9E6E7EE261}" dt="2023-02-20T13:28:32.371" v="2077"/>
        <pc:sldMkLst>
          <pc:docMk/>
          <pc:sldMk cId="3815861735" sldId="267"/>
        </pc:sldMkLst>
        <pc:spChg chg="add mod">
          <ac:chgData name="변준석" userId="eabe3c6a-ac12-4684-8151-f4719b009d9e" providerId="ADAL" clId="{BC5D19D8-82A7-4100-A218-FD9E6E7EE261}" dt="2023-02-20T13:18:01.768" v="1432" actId="255"/>
          <ac:spMkLst>
            <pc:docMk/>
            <pc:sldMk cId="3815861735" sldId="267"/>
            <ac:spMk id="6" creationId="{CD3F160E-C8E3-1214-27B1-ADC0DC539EBE}"/>
          </ac:spMkLst>
        </pc:spChg>
        <pc:spChg chg="del">
          <ac:chgData name="변준석" userId="eabe3c6a-ac12-4684-8151-f4719b009d9e" providerId="ADAL" clId="{BC5D19D8-82A7-4100-A218-FD9E6E7EE261}" dt="2023-02-20T06:48:53.854" v="667" actId="478"/>
          <ac:spMkLst>
            <pc:docMk/>
            <pc:sldMk cId="3815861735" sldId="267"/>
            <ac:spMk id="8" creationId="{788ADE7A-D117-3B8C-1A4F-E4DDB8F1721C}"/>
          </ac:spMkLst>
        </pc:spChg>
        <pc:spChg chg="mod">
          <ac:chgData name="변준석" userId="eabe3c6a-ac12-4684-8151-f4719b009d9e" providerId="ADAL" clId="{BC5D19D8-82A7-4100-A218-FD9E6E7EE261}" dt="2023-02-20T11:34:35.688" v="744" actId="113"/>
          <ac:spMkLst>
            <pc:docMk/>
            <pc:sldMk cId="3815861735" sldId="267"/>
            <ac:spMk id="10" creationId="{BB3A7311-A142-3AF1-477F-465E5D752AB1}"/>
          </ac:spMkLst>
        </pc:spChg>
        <pc:spChg chg="add mod">
          <ac:chgData name="변준석" userId="eabe3c6a-ac12-4684-8151-f4719b009d9e" providerId="ADAL" clId="{BC5D19D8-82A7-4100-A218-FD9E6E7EE261}" dt="2023-02-20T13:28:15.281" v="2075" actId="207"/>
          <ac:spMkLst>
            <pc:docMk/>
            <pc:sldMk cId="3815861735" sldId="267"/>
            <ac:spMk id="14" creationId="{D9B8F648-AFEF-1E8B-08A8-AB8CE68D668A}"/>
          </ac:spMkLst>
        </pc:spChg>
        <pc:picChg chg="add del mod">
          <ac:chgData name="변준석" userId="eabe3c6a-ac12-4684-8151-f4719b009d9e" providerId="ADAL" clId="{BC5D19D8-82A7-4100-A218-FD9E6E7EE261}" dt="2023-02-20T11:22:17.953" v="701" actId="478"/>
          <ac:picMkLst>
            <pc:docMk/>
            <pc:sldMk cId="3815861735" sldId="267"/>
            <ac:picMk id="3" creationId="{2748D52B-92A1-6911-2461-6CAA6E065FD4}"/>
          </ac:picMkLst>
        </pc:picChg>
        <pc:picChg chg="add mod">
          <ac:chgData name="변준석" userId="eabe3c6a-ac12-4684-8151-f4719b009d9e" providerId="ADAL" clId="{BC5D19D8-82A7-4100-A218-FD9E6E7EE261}" dt="2023-02-20T11:34:55.974" v="746" actId="1076"/>
          <ac:picMkLst>
            <pc:docMk/>
            <pc:sldMk cId="3815861735" sldId="267"/>
            <ac:picMk id="7" creationId="{0489AC1B-FE8D-4576-AD87-C14A0CAADFDF}"/>
          </ac:picMkLst>
        </pc:picChg>
        <pc:picChg chg="del">
          <ac:chgData name="변준석" userId="eabe3c6a-ac12-4684-8151-f4719b009d9e" providerId="ADAL" clId="{BC5D19D8-82A7-4100-A218-FD9E6E7EE261}" dt="2023-02-20T06:48:07.622" v="652" actId="478"/>
          <ac:picMkLst>
            <pc:docMk/>
            <pc:sldMk cId="3815861735" sldId="267"/>
            <ac:picMk id="7" creationId="{18CB2953-EC20-01B9-7E69-79BDB263624E}"/>
          </ac:picMkLst>
        </pc:picChg>
        <pc:picChg chg="add mod">
          <ac:chgData name="변준석" userId="eabe3c6a-ac12-4684-8151-f4719b009d9e" providerId="ADAL" clId="{BC5D19D8-82A7-4100-A218-FD9E6E7EE261}" dt="2023-02-20T11:35:15.511" v="751" actId="1076"/>
          <ac:picMkLst>
            <pc:docMk/>
            <pc:sldMk cId="3815861735" sldId="267"/>
            <ac:picMk id="11" creationId="{435A29C5-FBD5-1AE3-EF84-6D87A4C023EC}"/>
          </ac:picMkLst>
        </pc:picChg>
        <pc:picChg chg="mod">
          <ac:chgData name="변준석" userId="eabe3c6a-ac12-4684-8151-f4719b009d9e" providerId="ADAL" clId="{BC5D19D8-82A7-4100-A218-FD9E6E7EE261}" dt="2023-02-20T06:47:37.611" v="650" actId="1076"/>
          <ac:picMkLst>
            <pc:docMk/>
            <pc:sldMk cId="3815861735" sldId="267"/>
            <ac:picMk id="12" creationId="{E8EA63A9-1ECF-BFB0-6FAA-A26904E69FE9}"/>
          </ac:picMkLst>
        </pc:picChg>
      </pc:sldChg>
      <pc:sldChg chg="addSp delSp modSp add mod ord addAnim delAnim modAnim">
        <pc:chgData name="변준석" userId="eabe3c6a-ac12-4684-8151-f4719b009d9e" providerId="ADAL" clId="{BC5D19D8-82A7-4100-A218-FD9E6E7EE261}" dt="2023-02-20T13:31:55.878" v="2082"/>
        <pc:sldMkLst>
          <pc:docMk/>
          <pc:sldMk cId="3284473381" sldId="268"/>
        </pc:sldMkLst>
        <pc:spChg chg="add mod">
          <ac:chgData name="변준석" userId="eabe3c6a-ac12-4684-8151-f4719b009d9e" providerId="ADAL" clId="{BC5D19D8-82A7-4100-A218-FD9E6E7EE261}" dt="2023-02-20T13:06:03.791" v="1362"/>
          <ac:spMkLst>
            <pc:docMk/>
            <pc:sldMk cId="3284473381" sldId="268"/>
            <ac:spMk id="2" creationId="{FEC00DF6-C082-EFD9-BEEA-0D213A3CE189}"/>
          </ac:spMkLst>
        </pc:spChg>
        <pc:spChg chg="mod">
          <ac:chgData name="변준석" userId="eabe3c6a-ac12-4684-8151-f4719b009d9e" providerId="ADAL" clId="{BC5D19D8-82A7-4100-A218-FD9E6E7EE261}" dt="2023-02-20T13:17:53.721" v="1431" actId="1076"/>
          <ac:spMkLst>
            <pc:docMk/>
            <pc:sldMk cId="3284473381" sldId="268"/>
            <ac:spMk id="3" creationId="{1E3A4236-1EBD-BE6C-6674-681E12E3E974}"/>
          </ac:spMkLst>
        </pc:spChg>
        <pc:spChg chg="mod">
          <ac:chgData name="변준석" userId="eabe3c6a-ac12-4684-8151-f4719b009d9e" providerId="ADAL" clId="{BC5D19D8-82A7-4100-A218-FD9E6E7EE261}" dt="2023-02-20T11:36:26.680" v="764" actId="20577"/>
          <ac:spMkLst>
            <pc:docMk/>
            <pc:sldMk cId="3284473381" sldId="268"/>
            <ac:spMk id="5" creationId="{15F55B57-9F73-E6F3-D910-897C36F9FA8B}"/>
          </ac:spMkLst>
        </pc:spChg>
        <pc:spChg chg="add del mod">
          <ac:chgData name="변준석" userId="eabe3c6a-ac12-4684-8151-f4719b009d9e" providerId="ADAL" clId="{BC5D19D8-82A7-4100-A218-FD9E6E7EE261}" dt="2023-02-20T12:31:31.414" v="1180" actId="478"/>
          <ac:spMkLst>
            <pc:docMk/>
            <pc:sldMk cId="3284473381" sldId="268"/>
            <ac:spMk id="11" creationId="{A2A4845A-36B5-0458-BC42-74CFFA6C415A}"/>
          </ac:spMkLst>
        </pc:spChg>
        <pc:spChg chg="add mod">
          <ac:chgData name="변준석" userId="eabe3c6a-ac12-4684-8151-f4719b009d9e" providerId="ADAL" clId="{BC5D19D8-82A7-4100-A218-FD9E6E7EE261}" dt="2023-02-20T12:26:28.050" v="1146"/>
          <ac:spMkLst>
            <pc:docMk/>
            <pc:sldMk cId="3284473381" sldId="268"/>
            <ac:spMk id="18" creationId="{F41978D5-3EDA-CA3E-7B4A-EB422A225393}"/>
          </ac:spMkLst>
        </pc:spChg>
        <pc:spChg chg="add del mod">
          <ac:chgData name="변준석" userId="eabe3c6a-ac12-4684-8151-f4719b009d9e" providerId="ADAL" clId="{BC5D19D8-82A7-4100-A218-FD9E6E7EE261}" dt="2023-02-20T12:27:30.126" v="1156"/>
          <ac:spMkLst>
            <pc:docMk/>
            <pc:sldMk cId="3284473381" sldId="268"/>
            <ac:spMk id="20" creationId="{EF800B34-4BC1-A0EF-1E53-321D3E3E5D9C}"/>
          </ac:spMkLst>
        </pc:spChg>
        <pc:spChg chg="add del mod">
          <ac:chgData name="변준석" userId="eabe3c6a-ac12-4684-8151-f4719b009d9e" providerId="ADAL" clId="{BC5D19D8-82A7-4100-A218-FD9E6E7EE261}" dt="2023-02-20T12:33:50.548" v="1196" actId="478"/>
          <ac:spMkLst>
            <pc:docMk/>
            <pc:sldMk cId="3284473381" sldId="268"/>
            <ac:spMk id="28" creationId="{C65282D8-AD79-8663-F2DD-ADF82139DE83}"/>
          </ac:spMkLst>
        </pc:spChg>
        <pc:spChg chg="add del mod">
          <ac:chgData name="변준석" userId="eabe3c6a-ac12-4684-8151-f4719b009d9e" providerId="ADAL" clId="{BC5D19D8-82A7-4100-A218-FD9E6E7EE261}" dt="2023-02-20T13:09:39.728" v="1390" actId="478"/>
          <ac:spMkLst>
            <pc:docMk/>
            <pc:sldMk cId="3284473381" sldId="268"/>
            <ac:spMk id="30" creationId="{700A336C-8BB1-2141-3C76-727038FF18F4}"/>
          </ac:spMkLst>
        </pc:spChg>
        <pc:spChg chg="add del mod">
          <ac:chgData name="변준석" userId="eabe3c6a-ac12-4684-8151-f4719b009d9e" providerId="ADAL" clId="{BC5D19D8-82A7-4100-A218-FD9E6E7EE261}" dt="2023-02-20T13:09:40.944" v="1391" actId="478"/>
          <ac:spMkLst>
            <pc:docMk/>
            <pc:sldMk cId="3284473381" sldId="268"/>
            <ac:spMk id="32" creationId="{0F755934-9758-94BB-E631-B3D8555525C5}"/>
          </ac:spMkLst>
        </pc:spChg>
        <pc:spChg chg="add del mod">
          <ac:chgData name="변준석" userId="eabe3c6a-ac12-4684-8151-f4719b009d9e" providerId="ADAL" clId="{BC5D19D8-82A7-4100-A218-FD9E6E7EE261}" dt="2023-02-20T13:09:27.939" v="1387" actId="478"/>
          <ac:spMkLst>
            <pc:docMk/>
            <pc:sldMk cId="3284473381" sldId="268"/>
            <ac:spMk id="40" creationId="{AE07C8FF-92FB-7D8D-F6CA-BB7A3B60328F}"/>
          </ac:spMkLst>
        </pc:spChg>
        <pc:spChg chg="add del mod">
          <ac:chgData name="변준석" userId="eabe3c6a-ac12-4684-8151-f4719b009d9e" providerId="ADAL" clId="{BC5D19D8-82A7-4100-A218-FD9E6E7EE261}" dt="2023-02-20T13:09:31.575" v="1389" actId="478"/>
          <ac:spMkLst>
            <pc:docMk/>
            <pc:sldMk cId="3284473381" sldId="268"/>
            <ac:spMk id="42" creationId="{E662973B-CEF2-AFFD-D60F-752ABC32953E}"/>
          </ac:spMkLst>
        </pc:spChg>
        <pc:spChg chg="add mod">
          <ac:chgData name="변준석" userId="eabe3c6a-ac12-4684-8151-f4719b009d9e" providerId="ADAL" clId="{BC5D19D8-82A7-4100-A218-FD9E6E7EE261}" dt="2023-02-20T13:10:02.721" v="1393" actId="1076"/>
          <ac:spMkLst>
            <pc:docMk/>
            <pc:sldMk cId="3284473381" sldId="268"/>
            <ac:spMk id="47" creationId="{55473FDE-7393-A1D4-1B9D-772EDAEC32EB}"/>
          </ac:spMkLst>
        </pc:spChg>
        <pc:spChg chg="add mod">
          <ac:chgData name="변준석" userId="eabe3c6a-ac12-4684-8151-f4719b009d9e" providerId="ADAL" clId="{BC5D19D8-82A7-4100-A218-FD9E6E7EE261}" dt="2023-02-20T13:10:02.721" v="1393" actId="1076"/>
          <ac:spMkLst>
            <pc:docMk/>
            <pc:sldMk cId="3284473381" sldId="268"/>
            <ac:spMk id="48" creationId="{42222950-2E13-FAFC-804F-EFE9F307D61E}"/>
          </ac:spMkLst>
        </pc:spChg>
        <pc:spChg chg="add mod">
          <ac:chgData name="변준석" userId="eabe3c6a-ac12-4684-8151-f4719b009d9e" providerId="ADAL" clId="{BC5D19D8-82A7-4100-A218-FD9E6E7EE261}" dt="2023-02-20T13:10:02.721" v="1393" actId="1076"/>
          <ac:spMkLst>
            <pc:docMk/>
            <pc:sldMk cId="3284473381" sldId="268"/>
            <ac:spMk id="49" creationId="{F393CD13-59B1-81BA-A8A2-C9BBA1388778}"/>
          </ac:spMkLst>
        </pc:spChg>
        <pc:spChg chg="add mod">
          <ac:chgData name="변준석" userId="eabe3c6a-ac12-4684-8151-f4719b009d9e" providerId="ADAL" clId="{BC5D19D8-82A7-4100-A218-FD9E6E7EE261}" dt="2023-02-20T13:10:02.721" v="1393" actId="1076"/>
          <ac:spMkLst>
            <pc:docMk/>
            <pc:sldMk cId="3284473381" sldId="268"/>
            <ac:spMk id="50" creationId="{F39C73F5-216D-9E3F-43CE-9B59672AD750}"/>
          </ac:spMkLst>
        </pc:spChg>
        <pc:graphicFrameChg chg="add del mod modGraphic">
          <ac:chgData name="변준석" userId="eabe3c6a-ac12-4684-8151-f4719b009d9e" providerId="ADAL" clId="{BC5D19D8-82A7-4100-A218-FD9E6E7EE261}" dt="2023-02-20T12:27:34.933" v="1157" actId="478"/>
          <ac:graphicFrameMkLst>
            <pc:docMk/>
            <pc:sldMk cId="3284473381" sldId="268"/>
            <ac:graphicFrameMk id="17" creationId="{C121FE61-F3D1-7746-DC24-A361E6616C72}"/>
          </ac:graphicFrameMkLst>
        </pc:graphicFrameChg>
        <pc:graphicFrameChg chg="add del mod">
          <ac:chgData name="변준석" userId="eabe3c6a-ac12-4684-8151-f4719b009d9e" providerId="ADAL" clId="{BC5D19D8-82A7-4100-A218-FD9E6E7EE261}" dt="2023-02-20T12:27:30.126" v="1156"/>
          <ac:graphicFrameMkLst>
            <pc:docMk/>
            <pc:sldMk cId="3284473381" sldId="268"/>
            <ac:graphicFrameMk id="19" creationId="{C43C1761-4254-856A-6A3E-BD356F6DD650}"/>
          </ac:graphicFrameMkLst>
        </pc:graphicFrameChg>
        <pc:graphicFrameChg chg="add del">
          <ac:chgData name="변준석" userId="eabe3c6a-ac12-4684-8151-f4719b009d9e" providerId="ADAL" clId="{BC5D19D8-82A7-4100-A218-FD9E6E7EE261}" dt="2023-02-20T13:06:08.937" v="1364"/>
          <ac:graphicFrameMkLst>
            <pc:docMk/>
            <pc:sldMk cId="3284473381" sldId="268"/>
            <ac:graphicFrameMk id="45" creationId="{C06B09F8-CF90-3A76-E1D0-118B6F76B2DA}"/>
          </ac:graphicFrameMkLst>
        </pc:graphicFrameChg>
        <pc:graphicFrameChg chg="add mod modGraphic">
          <ac:chgData name="변준석" userId="eabe3c6a-ac12-4684-8151-f4719b009d9e" providerId="ADAL" clId="{BC5D19D8-82A7-4100-A218-FD9E6E7EE261}" dt="2023-02-20T13:10:02.721" v="1393" actId="1076"/>
          <ac:graphicFrameMkLst>
            <pc:docMk/>
            <pc:sldMk cId="3284473381" sldId="268"/>
            <ac:graphicFrameMk id="46" creationId="{C3AF8F01-06F4-EBAC-DC3A-82840367B05A}"/>
          </ac:graphicFrameMkLst>
        </pc:graphicFrameChg>
        <pc:picChg chg="del">
          <ac:chgData name="변준석" userId="eabe3c6a-ac12-4684-8151-f4719b009d9e" providerId="ADAL" clId="{BC5D19D8-82A7-4100-A218-FD9E6E7EE261}" dt="2023-02-20T06:54:03.926" v="688" actId="478"/>
          <ac:picMkLst>
            <pc:docMk/>
            <pc:sldMk cId="3284473381" sldId="268"/>
            <ac:picMk id="2" creationId="{549A4999-98AC-FC93-CA99-A424CE7A4CE3}"/>
          </ac:picMkLst>
        </pc:picChg>
        <pc:picChg chg="add mod">
          <ac:chgData name="변준석" userId="eabe3c6a-ac12-4684-8151-f4719b009d9e" providerId="ADAL" clId="{BC5D19D8-82A7-4100-A218-FD9E6E7EE261}" dt="2023-02-20T11:56:54.667" v="1117" actId="1076"/>
          <ac:picMkLst>
            <pc:docMk/>
            <pc:sldMk cId="3284473381" sldId="268"/>
            <ac:picMk id="6" creationId="{F5BBA5D1-E71A-BA28-7A81-F3A8050D7665}"/>
          </ac:picMkLst>
        </pc:picChg>
        <pc:picChg chg="add del mod">
          <ac:chgData name="변준석" userId="eabe3c6a-ac12-4684-8151-f4719b009d9e" providerId="ADAL" clId="{BC5D19D8-82A7-4100-A218-FD9E6E7EE261}" dt="2023-02-20T12:12:35.499" v="1136" actId="478"/>
          <ac:picMkLst>
            <pc:docMk/>
            <pc:sldMk cId="3284473381" sldId="268"/>
            <ac:picMk id="8" creationId="{3A8D8686-A08C-6368-9914-DB8E9440D32C}"/>
          </ac:picMkLst>
        </pc:picChg>
        <pc:picChg chg="add del mod">
          <ac:chgData name="변준석" userId="eabe3c6a-ac12-4684-8151-f4719b009d9e" providerId="ADAL" clId="{BC5D19D8-82A7-4100-A218-FD9E6E7EE261}" dt="2023-02-20T12:25:41.229" v="1141" actId="478"/>
          <ac:picMkLst>
            <pc:docMk/>
            <pc:sldMk cId="3284473381" sldId="268"/>
            <ac:picMk id="14" creationId="{4200F9A6-24EF-304B-6CEF-4B32A003A1EA}"/>
          </ac:picMkLst>
        </pc:picChg>
        <pc:picChg chg="add del mod">
          <ac:chgData name="변준석" userId="eabe3c6a-ac12-4684-8151-f4719b009d9e" providerId="ADAL" clId="{BC5D19D8-82A7-4100-A218-FD9E6E7EE261}" dt="2023-02-20T12:26:27.372" v="1145" actId="478"/>
          <ac:picMkLst>
            <pc:docMk/>
            <pc:sldMk cId="3284473381" sldId="268"/>
            <ac:picMk id="16" creationId="{DCC9F0EB-BB12-4C1A-11FE-08E017449A4A}"/>
          </ac:picMkLst>
        </pc:picChg>
        <pc:picChg chg="add del mod">
          <ac:chgData name="변준석" userId="eabe3c6a-ac12-4684-8151-f4719b009d9e" providerId="ADAL" clId="{BC5D19D8-82A7-4100-A218-FD9E6E7EE261}" dt="2023-02-20T13:05:25.414" v="1356" actId="478"/>
          <ac:picMkLst>
            <pc:docMk/>
            <pc:sldMk cId="3284473381" sldId="268"/>
            <ac:picMk id="22" creationId="{DCA0C75F-9A56-743B-30B5-E83511B2D86D}"/>
          </ac:picMkLst>
        </pc:picChg>
        <pc:picChg chg="add del mod">
          <ac:chgData name="변준석" userId="eabe3c6a-ac12-4684-8151-f4719b009d9e" providerId="ADAL" clId="{BC5D19D8-82A7-4100-A218-FD9E6E7EE261}" dt="2023-02-20T12:31:04.787" v="1175" actId="478"/>
          <ac:picMkLst>
            <pc:docMk/>
            <pc:sldMk cId="3284473381" sldId="268"/>
            <ac:picMk id="24" creationId="{9D8814BE-A40F-80C5-6CD0-A9F1F2126BDD}"/>
          </ac:picMkLst>
        </pc:picChg>
        <pc:picChg chg="add del mod">
          <ac:chgData name="변준석" userId="eabe3c6a-ac12-4684-8151-f4719b009d9e" providerId="ADAL" clId="{BC5D19D8-82A7-4100-A218-FD9E6E7EE261}" dt="2023-02-20T13:05:24.376" v="1355" actId="478"/>
          <ac:picMkLst>
            <pc:docMk/>
            <pc:sldMk cId="3284473381" sldId="268"/>
            <ac:picMk id="26" creationId="{5EBC1D7F-126A-4A62-5478-42D0214BF5FB}"/>
          </ac:picMkLst>
        </pc:picChg>
        <pc:cxnChg chg="add del mod">
          <ac:chgData name="변준석" userId="eabe3c6a-ac12-4684-8151-f4719b009d9e" providerId="ADAL" clId="{BC5D19D8-82A7-4100-A218-FD9E6E7EE261}" dt="2023-02-20T12:31:32.422" v="1181" actId="478"/>
          <ac:cxnSpMkLst>
            <pc:docMk/>
            <pc:sldMk cId="3284473381" sldId="268"/>
            <ac:cxnSpMk id="10" creationId="{53296F3E-34CA-6076-3E66-0C876730B4DC}"/>
          </ac:cxnSpMkLst>
        </pc:cxnChg>
        <pc:cxnChg chg="add del mod">
          <ac:chgData name="변준석" userId="eabe3c6a-ac12-4684-8151-f4719b009d9e" providerId="ADAL" clId="{BC5D19D8-82A7-4100-A218-FD9E6E7EE261}" dt="2023-02-20T12:33:51.513" v="1197" actId="478"/>
          <ac:cxnSpMkLst>
            <pc:docMk/>
            <pc:sldMk cId="3284473381" sldId="268"/>
            <ac:cxnSpMk id="27" creationId="{74DB5CBB-47A6-063A-6463-3CE310CE04DB}"/>
          </ac:cxnSpMkLst>
        </pc:cxnChg>
        <pc:cxnChg chg="add del mod">
          <ac:chgData name="변준석" userId="eabe3c6a-ac12-4684-8151-f4719b009d9e" providerId="ADAL" clId="{BC5D19D8-82A7-4100-A218-FD9E6E7EE261}" dt="2023-02-20T13:09:42.459" v="1392" actId="478"/>
          <ac:cxnSpMkLst>
            <pc:docMk/>
            <pc:sldMk cId="3284473381" sldId="268"/>
            <ac:cxnSpMk id="31" creationId="{C58F8F86-8DBE-945C-A2B9-7BAEE4CCCCB8}"/>
          </ac:cxnSpMkLst>
        </pc:cxnChg>
        <pc:cxnChg chg="add del mod">
          <ac:chgData name="변준석" userId="eabe3c6a-ac12-4684-8151-f4719b009d9e" providerId="ADAL" clId="{BC5D19D8-82A7-4100-A218-FD9E6E7EE261}" dt="2023-02-20T13:09:29.961" v="1388" actId="478"/>
          <ac:cxnSpMkLst>
            <pc:docMk/>
            <pc:sldMk cId="3284473381" sldId="268"/>
            <ac:cxnSpMk id="39" creationId="{0835666F-7859-FA0C-16E3-3E5B45AAAC5D}"/>
          </ac:cxnSpMkLst>
        </pc:cxnChg>
      </pc:sldChg>
      <pc:sldChg chg="add del">
        <pc:chgData name="변준석" userId="eabe3c6a-ac12-4684-8151-f4719b009d9e" providerId="ADAL" clId="{BC5D19D8-82A7-4100-A218-FD9E6E7EE261}" dt="2023-02-20T13:16:09.773" v="1394" actId="47"/>
        <pc:sldMkLst>
          <pc:docMk/>
          <pc:sldMk cId="4008831190" sldId="269"/>
        </pc:sldMkLst>
      </pc:sldChg>
      <pc:sldChg chg="addSp delSp modSp add mod">
        <pc:chgData name="변준석" userId="eabe3c6a-ac12-4684-8151-f4719b009d9e" providerId="ADAL" clId="{BC5D19D8-82A7-4100-A218-FD9E6E7EE261}" dt="2023-02-20T13:25:18.780" v="2074" actId="14100"/>
        <pc:sldMkLst>
          <pc:docMk/>
          <pc:sldMk cId="1324739784" sldId="280"/>
        </pc:sldMkLst>
        <pc:spChg chg="mod">
          <ac:chgData name="변준석" userId="eabe3c6a-ac12-4684-8151-f4719b009d9e" providerId="ADAL" clId="{BC5D19D8-82A7-4100-A218-FD9E6E7EE261}" dt="2023-02-20T13:25:14.768" v="2073" actId="20577"/>
          <ac:spMkLst>
            <pc:docMk/>
            <pc:sldMk cId="1324739784" sldId="280"/>
            <ac:spMk id="2" creationId="{DA4B8C00-70E4-051D-1E32-7146ED554A93}"/>
          </ac:spMkLst>
        </pc:spChg>
        <pc:spChg chg="mod">
          <ac:chgData name="변준석" userId="eabe3c6a-ac12-4684-8151-f4719b009d9e" providerId="ADAL" clId="{BC5D19D8-82A7-4100-A218-FD9E6E7EE261}" dt="2023-02-20T13:22:53.962" v="2058" actId="1076"/>
          <ac:spMkLst>
            <pc:docMk/>
            <pc:sldMk cId="1324739784" sldId="280"/>
            <ac:spMk id="7" creationId="{688FD5EA-A835-4C6C-D0AE-1ED1A92665E6}"/>
          </ac:spMkLst>
        </pc:spChg>
        <pc:spChg chg="del">
          <ac:chgData name="변준석" userId="eabe3c6a-ac12-4684-8151-f4719b009d9e" providerId="ADAL" clId="{BC5D19D8-82A7-4100-A218-FD9E6E7EE261}" dt="2023-02-20T13:18:34.455" v="1435" actId="478"/>
          <ac:spMkLst>
            <pc:docMk/>
            <pc:sldMk cId="1324739784" sldId="280"/>
            <ac:spMk id="8" creationId="{788ADE7A-D117-3B8C-1A4F-E4DDB8F1721C}"/>
          </ac:spMkLst>
        </pc:spChg>
        <pc:spChg chg="add mod">
          <ac:chgData name="변준석" userId="eabe3c6a-ac12-4684-8151-f4719b009d9e" providerId="ADAL" clId="{BC5D19D8-82A7-4100-A218-FD9E6E7EE261}" dt="2023-02-20T13:18:34.791" v="1436"/>
          <ac:spMkLst>
            <pc:docMk/>
            <pc:sldMk cId="1324739784" sldId="280"/>
            <ac:spMk id="10" creationId="{03C4D932-ADF1-E9DC-11F5-77892875154F}"/>
          </ac:spMkLst>
        </pc:spChg>
        <pc:spChg chg="mod">
          <ac:chgData name="변준석" userId="eabe3c6a-ac12-4684-8151-f4719b009d9e" providerId="ADAL" clId="{BC5D19D8-82A7-4100-A218-FD9E6E7EE261}" dt="2023-02-20T13:22:56.563" v="2059" actId="1076"/>
          <ac:spMkLst>
            <pc:docMk/>
            <pc:sldMk cId="1324739784" sldId="280"/>
            <ac:spMk id="13" creationId="{D2A1AE49-2643-5CDF-A2D9-EB01EC318AB7}"/>
          </ac:spMkLst>
        </pc:spChg>
        <pc:spChg chg="mod">
          <ac:chgData name="변준석" userId="eabe3c6a-ac12-4684-8151-f4719b009d9e" providerId="ADAL" clId="{BC5D19D8-82A7-4100-A218-FD9E6E7EE261}" dt="2023-02-20T13:25:18.780" v="2074" actId="14100"/>
          <ac:spMkLst>
            <pc:docMk/>
            <pc:sldMk cId="1324739784" sldId="280"/>
            <ac:spMk id="16" creationId="{A71CCA71-4351-A468-7FA0-0D5C5A914AA5}"/>
          </ac:spMkLst>
        </pc:spChg>
        <pc:spChg chg="mod">
          <ac:chgData name="변준석" userId="eabe3c6a-ac12-4684-8151-f4719b009d9e" providerId="ADAL" clId="{BC5D19D8-82A7-4100-A218-FD9E6E7EE261}" dt="2023-02-20T13:25:04.559" v="2063" actId="1076"/>
          <ac:spMkLst>
            <pc:docMk/>
            <pc:sldMk cId="1324739784" sldId="280"/>
            <ac:spMk id="19" creationId="{6B212E6B-51B9-6DED-AD60-99626E466535}"/>
          </ac:spMkLst>
        </pc:spChg>
        <pc:spChg chg="mod">
          <ac:chgData name="변준석" userId="eabe3c6a-ac12-4684-8151-f4719b009d9e" providerId="ADAL" clId="{BC5D19D8-82A7-4100-A218-FD9E6E7EE261}" dt="2023-02-20T13:25:08.609" v="2064" actId="1076"/>
          <ac:spMkLst>
            <pc:docMk/>
            <pc:sldMk cId="1324739784" sldId="280"/>
            <ac:spMk id="22" creationId="{97C75B6E-8A31-CEF8-6E9E-A7A8F359F9B9}"/>
          </ac:spMkLst>
        </pc:spChg>
        <pc:cxnChg chg="mod">
          <ac:chgData name="변준석" userId="eabe3c6a-ac12-4684-8151-f4719b009d9e" providerId="ADAL" clId="{BC5D19D8-82A7-4100-A218-FD9E6E7EE261}" dt="2023-02-20T13:22:53.962" v="2058" actId="1076"/>
          <ac:cxnSpMkLst>
            <pc:docMk/>
            <pc:sldMk cId="1324739784" sldId="280"/>
            <ac:cxnSpMk id="6" creationId="{04AB04F3-8173-00B5-E2E0-B6AAC5D7F1D0}"/>
          </ac:cxnSpMkLst>
        </pc:cxnChg>
        <pc:cxnChg chg="mod">
          <ac:chgData name="변준석" userId="eabe3c6a-ac12-4684-8151-f4719b009d9e" providerId="ADAL" clId="{BC5D19D8-82A7-4100-A218-FD9E6E7EE261}" dt="2023-02-20T13:22:56.563" v="2059" actId="1076"/>
          <ac:cxnSpMkLst>
            <pc:docMk/>
            <pc:sldMk cId="1324739784" sldId="280"/>
            <ac:cxnSpMk id="12" creationId="{9C1C50B2-472F-2272-549C-613BC678D3DA}"/>
          </ac:cxnSpMkLst>
        </pc:cxnChg>
        <pc:cxnChg chg="mod">
          <ac:chgData name="변준석" userId="eabe3c6a-ac12-4684-8151-f4719b009d9e" providerId="ADAL" clId="{BC5D19D8-82A7-4100-A218-FD9E6E7EE261}" dt="2023-02-20T13:25:18.780" v="2074" actId="14100"/>
          <ac:cxnSpMkLst>
            <pc:docMk/>
            <pc:sldMk cId="1324739784" sldId="280"/>
            <ac:cxnSpMk id="15" creationId="{429BADAC-4AEA-CA54-11D9-56E13BA4DAE0}"/>
          </ac:cxnSpMkLst>
        </pc:cxnChg>
        <pc:cxnChg chg="mod">
          <ac:chgData name="변준석" userId="eabe3c6a-ac12-4684-8151-f4719b009d9e" providerId="ADAL" clId="{BC5D19D8-82A7-4100-A218-FD9E6E7EE261}" dt="2023-02-20T13:25:04.559" v="2063" actId="1076"/>
          <ac:cxnSpMkLst>
            <pc:docMk/>
            <pc:sldMk cId="1324739784" sldId="280"/>
            <ac:cxnSpMk id="18" creationId="{7C215FE1-8287-6EB9-BF66-F9AB1FE49CDB}"/>
          </ac:cxnSpMkLst>
        </pc:cxnChg>
        <pc:cxnChg chg="mod">
          <ac:chgData name="변준석" userId="eabe3c6a-ac12-4684-8151-f4719b009d9e" providerId="ADAL" clId="{BC5D19D8-82A7-4100-A218-FD9E6E7EE261}" dt="2023-02-20T13:25:08.609" v="2064" actId="1076"/>
          <ac:cxnSpMkLst>
            <pc:docMk/>
            <pc:sldMk cId="1324739784" sldId="280"/>
            <ac:cxnSpMk id="21" creationId="{07B0F745-CCDD-EAD2-D776-124E95CA598B}"/>
          </ac:cxnSpMkLst>
        </pc:cxnChg>
      </pc:sldChg>
      <pc:sldChg chg="modSp add mod">
        <pc:chgData name="변준석" userId="eabe3c6a-ac12-4684-8151-f4719b009d9e" providerId="ADAL" clId="{BC5D19D8-82A7-4100-A218-FD9E6E7EE261}" dt="2023-02-20T13:17:27.747" v="1427" actId="6549"/>
        <pc:sldMkLst>
          <pc:docMk/>
          <pc:sldMk cId="1606707229" sldId="281"/>
        </pc:sldMkLst>
        <pc:spChg chg="mod">
          <ac:chgData name="변준석" userId="eabe3c6a-ac12-4684-8151-f4719b009d9e" providerId="ADAL" clId="{BC5D19D8-82A7-4100-A218-FD9E6E7EE261}" dt="2023-02-20T13:17:27.747" v="1427" actId="6549"/>
          <ac:spMkLst>
            <pc:docMk/>
            <pc:sldMk cId="1606707229" sldId="281"/>
            <ac:spMk id="8" creationId="{788ADE7A-D117-3B8C-1A4F-E4DDB8F1721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이(가) 표시된 사진&#10;&#10;자동 생성된 설명">
            <a:extLst>
              <a:ext uri="{FF2B5EF4-FFF2-40B4-BE49-F238E27FC236}">
                <a16:creationId xmlns:a16="http://schemas.microsoft.com/office/drawing/2014/main" id="{0FA7424D-106F-7D14-4A62-2C5FD94BD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654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60D7EE7-CA36-A3F5-CB1D-9256A486E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A9BB41C-3437-3963-4108-077F3A49A3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0F87B16-BEBE-88D3-D7B1-8C00B3E68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128D3-FD42-4040-844D-E6BB6E19F9D1}" type="datetimeFigureOut">
              <a:rPr lang="ko-KR" altLang="en-US" smtClean="0"/>
              <a:t>2023-03-08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4DADE32-EAA3-0DAC-9A5E-21427040E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D5E36CD-122C-7AD7-AC28-340346DE0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FD502-B729-4838-8DC1-C4938B805D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4236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B8788753-8692-9717-C370-89815D1BFA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304158A-27FA-FA58-1907-8A9865A205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126BB0E-1B17-F013-DFC2-ED14B9DD4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128D3-FD42-4040-844D-E6BB6E19F9D1}" type="datetimeFigureOut">
              <a:rPr lang="ko-KR" altLang="en-US" smtClean="0"/>
              <a:t>2023-03-08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5A5C98B-D6DB-AF05-6D02-A8E116E34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9FBC191-6488-B3B9-B079-0461887BA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FD502-B729-4838-8DC1-C4938B805D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2203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, 명함, 봉투이(가) 표시된 사진&#10;&#10;자동 생성된 설명">
            <a:extLst>
              <a:ext uri="{FF2B5EF4-FFF2-40B4-BE49-F238E27FC236}">
                <a16:creationId xmlns:a16="http://schemas.microsoft.com/office/drawing/2014/main" id="{27194925-126B-8028-3DFA-4CE1D255D8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620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9B20FF-CD82-366C-3F78-11D945B99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22ABF4F-E37F-42B4-4817-6B2158C5F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CEE8D4B-EDFE-D1EF-7A8C-E924773BB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128D3-FD42-4040-844D-E6BB6E19F9D1}" type="datetimeFigureOut">
              <a:rPr lang="ko-KR" altLang="en-US" smtClean="0"/>
              <a:t>2023-03-08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C072BBE-E4C7-D822-222D-BC1D93466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632AC5F-57A7-ABE1-9FBE-0E7EA0F15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FD502-B729-4838-8DC1-C4938B805D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3608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040132B-9A61-8F14-A369-7EAB2E630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23F5AB8-80F4-31AF-B19F-1795B0D35E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385717B-7DD3-8CAA-AABA-7B2912EB04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7A6ACF9-CB71-109F-EDEB-12F1DBED3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128D3-FD42-4040-844D-E6BB6E19F9D1}" type="datetimeFigureOut">
              <a:rPr lang="ko-KR" altLang="en-US" smtClean="0"/>
              <a:t>2023-03-08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FBC5E75-FAB4-FD1B-D025-A7CDCECDD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0A5F21C-33E8-81C3-9C4C-37E8E4F96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FD502-B729-4838-8DC1-C4938B805D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572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EFC3239-94DC-19E7-3323-1F6B261DA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25C60A5-51CB-B772-7F45-E852375597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8FA3D22-54DC-4B2D-149A-E592A81582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898EB8AC-0E4D-C25F-17F2-0A9402E9C4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4AC7B30B-DEB5-A23E-7306-FE4A20327F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EE6049E3-8264-C82B-0533-12295C389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128D3-FD42-4040-844D-E6BB6E19F9D1}" type="datetimeFigureOut">
              <a:rPr lang="ko-KR" altLang="en-US" smtClean="0"/>
              <a:t>2023-03-08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24C19702-4ADF-7E2E-1332-85AD971D0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B4717DE-DE29-1397-53A7-413C2CDD4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FD502-B729-4838-8DC1-C4938B805D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9793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B506CA8-3627-C5E2-3B22-6E1B39BE0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BFD76885-8B5D-9ABF-7752-1D8498EC2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128D3-FD42-4040-844D-E6BB6E19F9D1}" type="datetimeFigureOut">
              <a:rPr lang="ko-KR" altLang="en-US" smtClean="0"/>
              <a:t>2023-03-08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3FDDEAEC-ECD1-F91E-0EA8-3750C9D8B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C3AE6A2-8486-3B13-07AD-921ABCD2B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FD502-B729-4838-8DC1-C4938B805D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1473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F4DC8E31-5322-E48E-CB7A-33A36D743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128D3-FD42-4040-844D-E6BB6E19F9D1}" type="datetimeFigureOut">
              <a:rPr lang="ko-KR" altLang="en-US" smtClean="0"/>
              <a:t>2023-03-08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8D2DE058-A649-D5C0-6C5D-4C31D9B8C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2DB901A-12D5-94E3-6DAA-A44F67E3F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FD502-B729-4838-8DC1-C4938B805D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5854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57FDD4F-F1C9-CFE1-2798-1C70FD143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37F5C1D-586A-7468-0470-0BE165613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90CF91D-C132-4AA4-C61E-55631F41AF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BA936ED-023C-44E4-9038-8B845772D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128D3-FD42-4040-844D-E6BB6E19F9D1}" type="datetimeFigureOut">
              <a:rPr lang="ko-KR" altLang="en-US" smtClean="0"/>
              <a:t>2023-03-08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0621F23-DE3D-4DEB-08E3-E6E15C2CE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C4644DE-3CDD-B53A-2BF8-66B9F9F22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FD502-B729-4838-8DC1-C4938B805D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9500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C0BB1A4-DEDA-E01D-D00D-ED31AF40E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53616C64-3554-8A19-4DAE-11D7614E56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3CFA3DF-3921-1B2F-AE30-FC0D67DC2E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84B7894-C11F-A33A-FC3D-BBE0F01A9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128D3-FD42-4040-844D-E6BB6E19F9D1}" type="datetimeFigureOut">
              <a:rPr lang="ko-KR" altLang="en-US" smtClean="0"/>
              <a:t>2023-03-08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7F2AD2F-03C9-D990-8D1B-9CF28E712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A8950C9-A726-4709-C92E-5658A5561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FD502-B729-4838-8DC1-C4938B805D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0926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283F9E90-BA90-BD1D-BB28-0B6B14037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8C77BCA-9B9C-AB81-B2FA-F700475AD9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2C61854-43F5-DDE5-ABC1-05BC4B09F5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128D3-FD42-4040-844D-E6BB6E19F9D1}" type="datetimeFigureOut">
              <a:rPr lang="ko-KR" altLang="en-US" smtClean="0"/>
              <a:t>2023-03-08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D9369E4-0F7E-801A-9AE9-11346BC117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17362AB-9E92-6992-8FED-A305DEFA2A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FD502-B729-4838-8DC1-C4938B805D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5546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ASK2dx3Azo?feature=oembe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BA9265C-F741-D663-E06B-C3B5460B3B63}"/>
              </a:ext>
            </a:extLst>
          </p:cNvPr>
          <p:cNvSpPr txBox="1"/>
          <p:nvPr/>
        </p:nvSpPr>
        <p:spPr>
          <a:xfrm rot="172015">
            <a:off x="5418938" y="2323631"/>
            <a:ext cx="368241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dirty="0">
                <a:solidFill>
                  <a:srgbClr val="FD4880"/>
                </a:solidFill>
                <a:latin typeface="CookieRun Black" panose="020B0600000101010101" pitchFamily="50" charset="-127"/>
                <a:ea typeface="CookieRun Black" panose="020B0600000101010101" pitchFamily="50" charset="-127"/>
              </a:rPr>
              <a:t>친구</a:t>
            </a:r>
            <a:r>
              <a:rPr lang="ko-KR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CookieRun Black" panose="020B0600000101010101" pitchFamily="50" charset="-127"/>
                <a:ea typeface="CookieRun Black" panose="020B0600000101010101" pitchFamily="50" charset="-127"/>
              </a:rPr>
              <a:t>에게</a:t>
            </a:r>
            <a:endParaRPr lang="en-US" altLang="ko-KR" sz="4800" dirty="0">
              <a:solidFill>
                <a:schemeClr val="tx1">
                  <a:lumMod val="75000"/>
                  <a:lumOff val="25000"/>
                </a:schemeClr>
              </a:solidFill>
              <a:latin typeface="CookieRun Black" panose="020B0600000101010101" pitchFamily="50" charset="-127"/>
              <a:ea typeface="CookieRun Black" panose="020B0600000101010101" pitchFamily="50" charset="-127"/>
            </a:endParaRPr>
          </a:p>
          <a:p>
            <a:pPr algn="ctr"/>
            <a:r>
              <a:rPr lang="ko-KR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CookieRun Black" panose="020B0600000101010101" pitchFamily="50" charset="-127"/>
                <a:ea typeface="CookieRun Black" panose="020B0600000101010101" pitchFamily="50" charset="-127"/>
              </a:rPr>
              <a:t>감사하는 마음</a:t>
            </a:r>
            <a:endParaRPr lang="en-US" altLang="ko-KR" sz="4800" dirty="0">
              <a:solidFill>
                <a:schemeClr val="tx1">
                  <a:lumMod val="75000"/>
                  <a:lumOff val="25000"/>
                </a:schemeClr>
              </a:solidFill>
              <a:latin typeface="CookieRun Black" panose="020B0600000101010101" pitchFamily="50" charset="-127"/>
              <a:ea typeface="CookieRun Black" panose="020B0600000101010101" pitchFamily="50" charset="-127"/>
            </a:endParaRPr>
          </a:p>
          <a:p>
            <a:pPr algn="ctr"/>
            <a:r>
              <a:rPr lang="ko-KR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CookieRun Black" panose="020B0600000101010101" pitchFamily="50" charset="-127"/>
                <a:ea typeface="CookieRun Black" panose="020B0600000101010101" pitchFamily="50" charset="-127"/>
              </a:rPr>
              <a:t>전하기</a:t>
            </a: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E60397C4-2890-3F64-1F80-7D7F33CF9C72}"/>
              </a:ext>
            </a:extLst>
          </p:cNvPr>
          <p:cNvGrpSpPr/>
          <p:nvPr/>
        </p:nvGrpSpPr>
        <p:grpSpPr>
          <a:xfrm rot="183026">
            <a:off x="7988096" y="1628876"/>
            <a:ext cx="1956172" cy="552450"/>
            <a:chOff x="8064297" y="1527276"/>
            <a:chExt cx="1956172" cy="552450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E24CD523-1542-021A-4AD3-92B617C8E6C4}"/>
                </a:ext>
              </a:extLst>
            </p:cNvPr>
            <p:cNvSpPr/>
            <p:nvPr/>
          </p:nvSpPr>
          <p:spPr>
            <a:xfrm>
              <a:off x="8064297" y="1527276"/>
              <a:ext cx="1956172" cy="55245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76200">
              <a:solidFill>
                <a:srgbClr val="FEBF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okieRun Black" panose="020B0600000101010101" pitchFamily="50" charset="-127"/>
                  <a:ea typeface="CookieRun Black" panose="020B0600000101010101" pitchFamily="50" charset="-127"/>
                </a:rPr>
                <a:t>3</a:t>
              </a:r>
              <a:r>
                <a:rPr lang="ko-KR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okieRun Black" panose="020B0600000101010101" pitchFamily="50" charset="-127"/>
                  <a:ea typeface="CookieRun Black" panose="020B0600000101010101" pitchFamily="50" charset="-127"/>
                </a:rPr>
                <a:t>학년</a:t>
              </a:r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EC8499DC-1504-A84C-3E8B-5790456D421B}"/>
                </a:ext>
              </a:extLst>
            </p:cNvPr>
            <p:cNvSpPr/>
            <p:nvPr/>
          </p:nvSpPr>
          <p:spPr>
            <a:xfrm>
              <a:off x="8242935" y="1727301"/>
              <a:ext cx="152400" cy="152400"/>
            </a:xfrm>
            <a:prstGeom prst="ellipse">
              <a:avLst/>
            </a:prstGeom>
            <a:solidFill>
              <a:srgbClr val="FEBF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타원 9">
              <a:extLst>
                <a:ext uri="{FF2B5EF4-FFF2-40B4-BE49-F238E27FC236}">
                  <a16:creationId xmlns:a16="http://schemas.microsoft.com/office/drawing/2014/main" id="{B798F8CB-F6B9-A087-0C0E-651139437660}"/>
                </a:ext>
              </a:extLst>
            </p:cNvPr>
            <p:cNvSpPr/>
            <p:nvPr/>
          </p:nvSpPr>
          <p:spPr>
            <a:xfrm>
              <a:off x="9716498" y="1727301"/>
              <a:ext cx="152400" cy="152400"/>
            </a:xfrm>
            <a:prstGeom prst="ellipse">
              <a:avLst/>
            </a:prstGeom>
            <a:solidFill>
              <a:srgbClr val="FEBF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3815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45F68D2F-EF03-C4F7-A45E-32C94C49A2FF}"/>
              </a:ext>
            </a:extLst>
          </p:cNvPr>
          <p:cNvGrpSpPr/>
          <p:nvPr/>
        </p:nvGrpSpPr>
        <p:grpSpPr>
          <a:xfrm>
            <a:off x="905519" y="634469"/>
            <a:ext cx="1710680" cy="556590"/>
            <a:chOff x="905519" y="634469"/>
            <a:chExt cx="1710680" cy="556590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B65B9152-6853-8E5B-4121-741258F9110B}"/>
                </a:ext>
              </a:extLst>
            </p:cNvPr>
            <p:cNvSpPr/>
            <p:nvPr/>
          </p:nvSpPr>
          <p:spPr>
            <a:xfrm rot="10800000">
              <a:off x="905519" y="634469"/>
              <a:ext cx="1710680" cy="556590"/>
            </a:xfrm>
            <a:custGeom>
              <a:avLst/>
              <a:gdLst>
                <a:gd name="connsiteX0" fmla="*/ 2177287 w 2177287"/>
                <a:gd name="connsiteY0" fmla="*/ 556590 h 556590"/>
                <a:gd name="connsiteX1" fmla="*/ 1950269 w 2177287"/>
                <a:gd name="connsiteY1" fmla="*/ 556590 h 556590"/>
                <a:gd name="connsiteX2" fmla="*/ 1950269 w 2177287"/>
                <a:gd name="connsiteY2" fmla="*/ 555585 h 556590"/>
                <a:gd name="connsiteX3" fmla="*/ 0 w 2177287"/>
                <a:gd name="connsiteY3" fmla="*/ 555585 h 556590"/>
                <a:gd name="connsiteX4" fmla="*/ 0 w 2177287"/>
                <a:gd name="connsiteY4" fmla="*/ 277793 h 556590"/>
                <a:gd name="connsiteX5" fmla="*/ 277793 w 2177287"/>
                <a:gd name="connsiteY5" fmla="*/ 0 h 556590"/>
                <a:gd name="connsiteX6" fmla="*/ 1674227 w 2177287"/>
                <a:gd name="connsiteY6" fmla="*/ 0 h 556590"/>
                <a:gd name="connsiteX7" fmla="*/ 1930190 w 2177287"/>
                <a:gd name="connsiteY7" fmla="*/ 169663 h 556590"/>
                <a:gd name="connsiteX8" fmla="*/ 1950269 w 2177287"/>
                <a:gd name="connsiteY8" fmla="*/ 269120 h 556590"/>
                <a:gd name="connsiteX9" fmla="*/ 1950269 w 2177287"/>
                <a:gd name="connsiteY9" fmla="*/ 256456 h 556590"/>
                <a:gd name="connsiteX10" fmla="*/ 1950358 w 2177287"/>
                <a:gd name="connsiteY10" fmla="*/ 256456 h 556590"/>
                <a:gd name="connsiteX11" fmla="*/ 1951924 w 2177287"/>
                <a:gd name="connsiteY11" fmla="*/ 277315 h 556590"/>
                <a:gd name="connsiteX12" fmla="*/ 1952020 w 2177287"/>
                <a:gd name="connsiteY12" fmla="*/ 277793 h 556590"/>
                <a:gd name="connsiteX13" fmla="*/ 1952020 w 2177287"/>
                <a:gd name="connsiteY13" fmla="*/ 278600 h 556590"/>
                <a:gd name="connsiteX14" fmla="*/ 1952384 w 2177287"/>
                <a:gd name="connsiteY14" fmla="*/ 283442 h 556590"/>
                <a:gd name="connsiteX15" fmla="*/ 2150650 w 2177287"/>
                <a:gd name="connsiteY15" fmla="*/ 549640 h 556590"/>
                <a:gd name="connsiteX16" fmla="*/ 2177287 w 2177287"/>
                <a:gd name="connsiteY16" fmla="*/ 553245 h 556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77287" h="556590">
                  <a:moveTo>
                    <a:pt x="2177287" y="556590"/>
                  </a:moveTo>
                  <a:lnTo>
                    <a:pt x="1950269" y="556590"/>
                  </a:lnTo>
                  <a:lnTo>
                    <a:pt x="1950269" y="555585"/>
                  </a:lnTo>
                  <a:lnTo>
                    <a:pt x="0" y="555585"/>
                  </a:lnTo>
                  <a:lnTo>
                    <a:pt x="0" y="277793"/>
                  </a:lnTo>
                  <a:cubicBezTo>
                    <a:pt x="0" y="124372"/>
                    <a:pt x="124372" y="0"/>
                    <a:pt x="277793" y="0"/>
                  </a:cubicBezTo>
                  <a:lnTo>
                    <a:pt x="1674227" y="0"/>
                  </a:lnTo>
                  <a:cubicBezTo>
                    <a:pt x="1789293" y="0"/>
                    <a:pt x="1888018" y="69959"/>
                    <a:pt x="1930190" y="169663"/>
                  </a:cubicBezTo>
                  <a:lnTo>
                    <a:pt x="1950269" y="269120"/>
                  </a:lnTo>
                  <a:lnTo>
                    <a:pt x="1950269" y="256456"/>
                  </a:lnTo>
                  <a:lnTo>
                    <a:pt x="1950358" y="256456"/>
                  </a:lnTo>
                  <a:lnTo>
                    <a:pt x="1951924" y="277315"/>
                  </a:lnTo>
                  <a:lnTo>
                    <a:pt x="1952020" y="277793"/>
                  </a:lnTo>
                  <a:lnTo>
                    <a:pt x="1952020" y="278600"/>
                  </a:lnTo>
                  <a:lnTo>
                    <a:pt x="1952384" y="283442"/>
                  </a:lnTo>
                  <a:cubicBezTo>
                    <a:pt x="1972748" y="417058"/>
                    <a:pt x="2051132" y="522298"/>
                    <a:pt x="2150650" y="549640"/>
                  </a:cubicBezTo>
                  <a:lnTo>
                    <a:pt x="2177287" y="553245"/>
                  </a:lnTo>
                  <a:close/>
                </a:path>
              </a:pathLst>
            </a:custGeom>
            <a:solidFill>
              <a:srgbClr val="FD488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000"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5F55B57-9F73-E6F3-D910-897C36F9FA8B}"/>
                </a:ext>
              </a:extLst>
            </p:cNvPr>
            <p:cNvSpPr txBox="1"/>
            <p:nvPr/>
          </p:nvSpPr>
          <p:spPr>
            <a:xfrm flipH="1">
              <a:off x="1302377" y="659336"/>
              <a:ext cx="10972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800" dirty="0">
                  <a:solidFill>
                    <a:schemeClr val="bg1"/>
                  </a:solidFill>
                  <a:latin typeface="CookieRun Black" panose="020B0600000101010101" pitchFamily="50" charset="-127"/>
                  <a:ea typeface="CookieRun Black" panose="020B0600000101010101" pitchFamily="50" charset="-127"/>
                </a:rPr>
                <a:t>활동</a:t>
              </a:r>
              <a:r>
                <a:rPr lang="en-US" altLang="ko-KR" sz="2800" dirty="0">
                  <a:solidFill>
                    <a:schemeClr val="bg1"/>
                  </a:solidFill>
                  <a:latin typeface="CookieRun Black" panose="020B0600000101010101" pitchFamily="50" charset="-127"/>
                  <a:ea typeface="CookieRun Black" panose="020B0600000101010101" pitchFamily="50" charset="-127"/>
                </a:rPr>
                <a:t>3</a:t>
              </a:r>
              <a:endParaRPr lang="ko-KR" altLang="en-US" sz="2800" dirty="0">
                <a:solidFill>
                  <a:schemeClr val="bg1"/>
                </a:solidFill>
                <a:latin typeface="CookieRun Black" panose="020B0600000101010101" pitchFamily="50" charset="-127"/>
                <a:ea typeface="CookieRun Black" panose="020B0600000101010101" pitchFamily="50" charset="-127"/>
              </a:endParaRPr>
            </a:p>
          </p:txBody>
        </p:sp>
      </p:grp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DA4B8C00-70E4-051D-1E32-7146ED554A93}"/>
              </a:ext>
            </a:extLst>
          </p:cNvPr>
          <p:cNvSpPr/>
          <p:nvPr/>
        </p:nvSpPr>
        <p:spPr>
          <a:xfrm>
            <a:off x="1030941" y="1635673"/>
            <a:ext cx="7432633" cy="4539155"/>
          </a:xfrm>
          <a:prstGeom prst="roundRect">
            <a:avLst>
              <a:gd name="adj" fmla="val 9896"/>
            </a:avLst>
          </a:prstGeom>
          <a:solidFill>
            <a:srgbClr val="F8F0D2"/>
          </a:solidFill>
          <a:ln>
            <a:solidFill>
              <a:srgbClr val="EBBA6F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30000"/>
              </a:lnSpc>
              <a:defRPr/>
            </a:pPr>
            <a:r>
              <a:rPr lang="ko-KR" altLang="en-US" sz="2200" dirty="0">
                <a:solidFill>
                  <a:schemeClr val="tx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예준이에게</a:t>
            </a:r>
            <a:endParaRPr lang="en-US" altLang="ko-KR" sz="2200" dirty="0">
              <a:solidFill>
                <a:schemeClr val="tx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  <a:p>
            <a:pPr algn="just">
              <a:lnSpc>
                <a:spcPct val="130000"/>
              </a:lnSpc>
              <a:defRPr/>
            </a:pPr>
            <a:r>
              <a:rPr lang="ko-KR" altLang="en-US" sz="2200" dirty="0">
                <a:solidFill>
                  <a:schemeClr val="tx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안녕</a:t>
            </a:r>
            <a:r>
              <a:rPr lang="en-US" altLang="ko-KR" sz="2200" dirty="0">
                <a:solidFill>
                  <a:schemeClr val="tx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?</a:t>
            </a:r>
            <a:r>
              <a:rPr lang="ko-KR" altLang="en-US" sz="2200" dirty="0">
                <a:solidFill>
                  <a:schemeClr val="tx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 나는 너의 친구 </a:t>
            </a:r>
            <a:r>
              <a:rPr lang="ko-KR" altLang="en-US" sz="2200" dirty="0" err="1">
                <a:solidFill>
                  <a:schemeClr val="tx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서율이야</a:t>
            </a:r>
            <a:r>
              <a:rPr lang="en-US" altLang="ko-KR" sz="2200" dirty="0">
                <a:solidFill>
                  <a:schemeClr val="tx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.</a:t>
            </a:r>
            <a:r>
              <a:rPr lang="ko-KR" altLang="en-US" sz="2200" dirty="0">
                <a:solidFill>
                  <a:schemeClr val="tx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 </a:t>
            </a:r>
          </a:p>
          <a:p>
            <a:pPr algn="just">
              <a:lnSpc>
                <a:spcPct val="130000"/>
              </a:lnSpc>
              <a:defRPr/>
            </a:pPr>
            <a:r>
              <a:rPr lang="ko-KR" altLang="en-US" sz="2200" dirty="0">
                <a:solidFill>
                  <a:schemeClr val="tx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 지난 번 쉬는 시간에 복도에서 넘어져서 울고 있었는데</a:t>
            </a:r>
            <a:r>
              <a:rPr lang="en-US" altLang="ko-KR" sz="2200" dirty="0">
                <a:solidFill>
                  <a:schemeClr val="tx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200" dirty="0">
                <a:solidFill>
                  <a:schemeClr val="tx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달려와서 날 위로해줘서 너무 고마웠어</a:t>
            </a:r>
            <a:r>
              <a:rPr lang="en-US" altLang="ko-KR" sz="2200" dirty="0">
                <a:solidFill>
                  <a:schemeClr val="tx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. </a:t>
            </a:r>
            <a:r>
              <a:rPr lang="ko-KR" altLang="en-US" sz="2200" dirty="0">
                <a:solidFill>
                  <a:schemeClr val="tx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친구들이 놀릴 것 같아서 부끄럽기도 하고 아프기도 해서 속상했는데</a:t>
            </a:r>
            <a:r>
              <a:rPr lang="en-US" altLang="ko-KR" sz="2200" dirty="0">
                <a:solidFill>
                  <a:schemeClr val="tx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200" dirty="0">
                <a:solidFill>
                  <a:schemeClr val="tx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너 덕분에 씩씩하게 일어날 수 있었어</a:t>
            </a:r>
            <a:r>
              <a:rPr lang="en-US" altLang="ko-KR" sz="2200" dirty="0">
                <a:solidFill>
                  <a:schemeClr val="tx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. </a:t>
            </a:r>
            <a:r>
              <a:rPr lang="ko-KR" altLang="en-US" sz="2200" dirty="0">
                <a:solidFill>
                  <a:schemeClr val="tx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나도 다음에 너에게 안 좋은 일이 생기면 제일 먼저 너를 </a:t>
            </a:r>
            <a:r>
              <a:rPr lang="ko-KR" altLang="en-US" sz="2200" dirty="0" err="1">
                <a:solidFill>
                  <a:schemeClr val="tx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도와줄게</a:t>
            </a:r>
            <a:r>
              <a:rPr lang="en-US" altLang="ko-KR" sz="2200" dirty="0">
                <a:solidFill>
                  <a:schemeClr val="tx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. </a:t>
            </a:r>
            <a:r>
              <a:rPr lang="ko-KR" altLang="en-US" sz="2200" dirty="0" err="1">
                <a:solidFill>
                  <a:schemeClr val="tx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너랑</a:t>
            </a:r>
            <a:r>
              <a:rPr lang="ko-KR" altLang="en-US" sz="2200" dirty="0">
                <a:solidFill>
                  <a:schemeClr val="tx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 친구여서 너무 행복해</a:t>
            </a:r>
            <a:r>
              <a:rPr lang="en-US" altLang="ko-KR" sz="2200" dirty="0">
                <a:solidFill>
                  <a:schemeClr val="tx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. </a:t>
            </a:r>
            <a:r>
              <a:rPr lang="ko-KR" altLang="en-US" sz="2200" dirty="0">
                <a:solidFill>
                  <a:schemeClr val="tx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앞으로도 친하게 지내자</a:t>
            </a:r>
            <a:r>
              <a:rPr lang="en-US" altLang="ko-KR" sz="2200" dirty="0">
                <a:solidFill>
                  <a:schemeClr val="tx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. </a:t>
            </a:r>
            <a:r>
              <a:rPr lang="ko-KR" altLang="en-US" sz="2200" dirty="0">
                <a:solidFill>
                  <a:schemeClr val="tx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안녕</a:t>
            </a:r>
            <a:r>
              <a:rPr lang="en-US" altLang="ko-KR" sz="2200" dirty="0">
                <a:solidFill>
                  <a:schemeClr val="tx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.</a:t>
            </a:r>
          </a:p>
          <a:p>
            <a:pPr algn="r">
              <a:lnSpc>
                <a:spcPct val="130000"/>
              </a:lnSpc>
              <a:defRPr/>
            </a:pPr>
            <a:r>
              <a:rPr lang="en-US" altLang="ko-KR" sz="2200" dirty="0">
                <a:solidFill>
                  <a:schemeClr val="tx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2023</a:t>
            </a:r>
            <a:r>
              <a:rPr lang="ko-KR" altLang="en-US" sz="2200" dirty="0">
                <a:solidFill>
                  <a:schemeClr val="tx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년 </a:t>
            </a:r>
            <a:r>
              <a:rPr lang="en-US" altLang="ko-KR" sz="2200" dirty="0">
                <a:solidFill>
                  <a:schemeClr val="tx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0</a:t>
            </a:r>
            <a:r>
              <a:rPr lang="ko-KR" altLang="en-US" sz="2200" dirty="0">
                <a:solidFill>
                  <a:schemeClr val="tx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월 </a:t>
            </a:r>
            <a:r>
              <a:rPr lang="en-US" altLang="ko-KR" sz="2200" dirty="0">
                <a:solidFill>
                  <a:schemeClr val="tx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0</a:t>
            </a:r>
            <a:r>
              <a:rPr lang="ko-KR" altLang="en-US" sz="2200" dirty="0">
                <a:solidFill>
                  <a:schemeClr val="tx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일</a:t>
            </a:r>
          </a:p>
          <a:p>
            <a:pPr algn="r">
              <a:lnSpc>
                <a:spcPct val="130000"/>
              </a:lnSpc>
              <a:defRPr/>
            </a:pPr>
            <a:r>
              <a:rPr lang="ko-KR" altLang="en-US" sz="2200" dirty="0" err="1">
                <a:solidFill>
                  <a:schemeClr val="tx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서율이가</a:t>
            </a:r>
            <a:endParaRPr lang="ko-KR" altLang="en-US" sz="2200" dirty="0">
              <a:solidFill>
                <a:schemeClr val="tx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429F64BE-6DDE-D1EB-FEC1-5D1070C99F22}"/>
              </a:ext>
            </a:extLst>
          </p:cNvPr>
          <p:cNvSpPr/>
          <p:nvPr/>
        </p:nvSpPr>
        <p:spPr>
          <a:xfrm>
            <a:off x="8841943" y="1307225"/>
            <a:ext cx="1970689" cy="512379"/>
          </a:xfrm>
          <a:prstGeom prst="rect">
            <a:avLst/>
          </a:prstGeom>
          <a:solidFill>
            <a:srgbClr val="F8D7C6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2000" b="1" dirty="0">
                <a:solidFill>
                  <a:schemeClr val="dk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받는 사람</a:t>
            </a:r>
          </a:p>
        </p:txBody>
      </p:sp>
      <p:cxnSp>
        <p:nvCxnSpPr>
          <p:cNvPr id="6" name="연결선: 꺾임 5">
            <a:extLst>
              <a:ext uri="{FF2B5EF4-FFF2-40B4-BE49-F238E27FC236}">
                <a16:creationId xmlns:a16="http://schemas.microsoft.com/office/drawing/2014/main" id="{04AB04F3-8173-00B5-E2E0-B6AAC5D7F1D0}"/>
              </a:ext>
            </a:extLst>
          </p:cNvPr>
          <p:cNvCxnSpPr>
            <a:cxnSpLocks/>
            <a:stCxn id="7" idx="3"/>
            <a:endCxn id="3" idx="1"/>
          </p:cNvCxnSpPr>
          <p:nvPr/>
        </p:nvCxnSpPr>
        <p:spPr>
          <a:xfrm flipV="1">
            <a:off x="2697479" y="1563415"/>
            <a:ext cx="6144464" cy="421304"/>
          </a:xfrm>
          <a:prstGeom prst="bentConnector3">
            <a:avLst>
              <a:gd name="adj1" fmla="val 5000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직사각형 6">
            <a:extLst>
              <a:ext uri="{FF2B5EF4-FFF2-40B4-BE49-F238E27FC236}">
                <a16:creationId xmlns:a16="http://schemas.microsoft.com/office/drawing/2014/main" id="{688FD5EA-A835-4C6C-D0AE-1ED1A92665E6}"/>
              </a:ext>
            </a:extLst>
          </p:cNvPr>
          <p:cNvSpPr/>
          <p:nvPr/>
        </p:nvSpPr>
        <p:spPr>
          <a:xfrm>
            <a:off x="1188720" y="1777797"/>
            <a:ext cx="1508759" cy="41384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rgbClr val="C00000"/>
              </a:solidFill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293F8D4B-49B1-99A9-0B3A-EEB0422789EA}"/>
              </a:ext>
            </a:extLst>
          </p:cNvPr>
          <p:cNvSpPr/>
          <p:nvPr/>
        </p:nvSpPr>
        <p:spPr>
          <a:xfrm>
            <a:off x="8843255" y="1932591"/>
            <a:ext cx="1970689" cy="867103"/>
          </a:xfrm>
          <a:prstGeom prst="rect">
            <a:avLst/>
          </a:prstGeom>
          <a:solidFill>
            <a:srgbClr val="F8D7C6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ko-KR" altLang="en-US" sz="2000" b="1" dirty="0">
                <a:solidFill>
                  <a:schemeClr val="dk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첫 인사와</a:t>
            </a:r>
            <a:br>
              <a:rPr lang="ko-KR" altLang="en-US" sz="2000" b="1" dirty="0">
                <a:solidFill>
                  <a:schemeClr val="dk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</a:br>
            <a:r>
              <a:rPr lang="ko-KR" altLang="en-US" sz="2000" b="1" dirty="0">
                <a:solidFill>
                  <a:schemeClr val="dk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자기소개 </a:t>
            </a:r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9C1C50B2-472F-2272-549C-613BC678D3DA}"/>
              </a:ext>
            </a:extLst>
          </p:cNvPr>
          <p:cNvCxnSpPr>
            <a:cxnSpLocks/>
            <a:stCxn id="13" idx="3"/>
            <a:endCxn id="11" idx="1"/>
          </p:cNvCxnSpPr>
          <p:nvPr/>
        </p:nvCxnSpPr>
        <p:spPr>
          <a:xfrm flipV="1">
            <a:off x="5181600" y="2366143"/>
            <a:ext cx="3661655" cy="3642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D2A1AE49-2643-5CDF-A2D9-EB01EC318AB7}"/>
              </a:ext>
            </a:extLst>
          </p:cNvPr>
          <p:cNvSpPr/>
          <p:nvPr/>
        </p:nvSpPr>
        <p:spPr>
          <a:xfrm>
            <a:off x="1188720" y="2195646"/>
            <a:ext cx="3992880" cy="41384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rgbClr val="C00000"/>
              </a:solidFill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9422DD26-8866-80F4-E61D-A6813819121A}"/>
              </a:ext>
            </a:extLst>
          </p:cNvPr>
          <p:cNvSpPr/>
          <p:nvPr/>
        </p:nvSpPr>
        <p:spPr>
          <a:xfrm>
            <a:off x="8864276" y="2886405"/>
            <a:ext cx="1970689" cy="1688224"/>
          </a:xfrm>
          <a:prstGeom prst="rect">
            <a:avLst/>
          </a:prstGeom>
          <a:solidFill>
            <a:srgbClr val="F8D7C6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ko-KR" altLang="en-US" sz="2000" b="1" dirty="0">
                <a:solidFill>
                  <a:schemeClr val="dk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고마운 마음이 잘 드러나게</a:t>
            </a:r>
            <a:endParaRPr lang="en-US" altLang="ko-KR" sz="2000" b="1" dirty="0">
              <a:solidFill>
                <a:schemeClr val="dk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  <a:p>
            <a:pPr algn="ctr">
              <a:lnSpc>
                <a:spcPct val="80000"/>
              </a:lnSpc>
              <a:defRPr/>
            </a:pPr>
            <a:r>
              <a:rPr lang="ko-KR" altLang="en-US" sz="2000" b="1" dirty="0">
                <a:solidFill>
                  <a:schemeClr val="dk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편지 쓰기</a:t>
            </a:r>
          </a:p>
        </p:txBody>
      </p: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429BADAC-4AEA-CA54-11D9-56E13BA4DAE0}"/>
              </a:ext>
            </a:extLst>
          </p:cNvPr>
          <p:cNvCxnSpPr>
            <a:cxnSpLocks/>
            <a:stCxn id="16" idx="3"/>
            <a:endCxn id="14" idx="1"/>
          </p:cNvCxnSpPr>
          <p:nvPr/>
        </p:nvCxnSpPr>
        <p:spPr>
          <a:xfrm flipV="1">
            <a:off x="8297377" y="3730517"/>
            <a:ext cx="566899" cy="16066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A71CCA71-4351-A468-7FA0-0D5C5A914AA5}"/>
              </a:ext>
            </a:extLst>
          </p:cNvPr>
          <p:cNvSpPr/>
          <p:nvPr/>
        </p:nvSpPr>
        <p:spPr>
          <a:xfrm>
            <a:off x="1188720" y="2616053"/>
            <a:ext cx="7108657" cy="255025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6F21B722-64D0-DFBB-6696-512F5EB0A941}"/>
              </a:ext>
            </a:extLst>
          </p:cNvPr>
          <p:cNvSpPr/>
          <p:nvPr/>
        </p:nvSpPr>
        <p:spPr>
          <a:xfrm>
            <a:off x="8870846" y="4853482"/>
            <a:ext cx="1970689" cy="499241"/>
          </a:xfrm>
          <a:prstGeom prst="rect">
            <a:avLst/>
          </a:prstGeom>
          <a:solidFill>
            <a:srgbClr val="F8D7C6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ko-KR" altLang="en-US" sz="2000" b="1" dirty="0">
                <a:solidFill>
                  <a:schemeClr val="dk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끝 인사</a:t>
            </a:r>
            <a:endParaRPr lang="ko-KR" altLang="en-US" sz="2000" dirty="0">
              <a:solidFill>
                <a:schemeClr val="dk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7C215FE1-8287-6EB9-BF66-F9AB1FE49CDB}"/>
              </a:ext>
            </a:extLst>
          </p:cNvPr>
          <p:cNvCxnSpPr>
            <a:cxnSpLocks/>
            <a:stCxn id="19" idx="3"/>
            <a:endCxn id="17" idx="1"/>
          </p:cNvCxnSpPr>
          <p:nvPr/>
        </p:nvCxnSpPr>
        <p:spPr>
          <a:xfrm flipV="1">
            <a:off x="8297377" y="5103103"/>
            <a:ext cx="573469" cy="29337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6B212E6B-51B9-6DED-AD60-99626E466535}"/>
              </a:ext>
            </a:extLst>
          </p:cNvPr>
          <p:cNvSpPr/>
          <p:nvPr/>
        </p:nvSpPr>
        <p:spPr>
          <a:xfrm>
            <a:off x="6096001" y="5189554"/>
            <a:ext cx="2201376" cy="41384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641F80D3-1C3E-DEA6-0098-3043445F34D1}"/>
              </a:ext>
            </a:extLst>
          </p:cNvPr>
          <p:cNvSpPr/>
          <p:nvPr/>
        </p:nvSpPr>
        <p:spPr>
          <a:xfrm>
            <a:off x="8865591" y="5419727"/>
            <a:ext cx="1970689" cy="840827"/>
          </a:xfrm>
          <a:prstGeom prst="rect">
            <a:avLst/>
          </a:prstGeom>
          <a:solidFill>
            <a:srgbClr val="F8D7C6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/>
          <a:lstStyle/>
          <a:p>
            <a:pPr algn="ctr">
              <a:lnSpc>
                <a:spcPct val="80000"/>
              </a:lnSpc>
              <a:defRPr/>
            </a:pPr>
            <a:r>
              <a:rPr lang="ko-KR" altLang="en-US" sz="2000" b="1" dirty="0">
                <a:solidFill>
                  <a:schemeClr val="dk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편지 쓴 날짜</a:t>
            </a:r>
            <a:endParaRPr lang="en-US" altLang="ko-KR" sz="2000" b="1" dirty="0">
              <a:solidFill>
                <a:schemeClr val="dk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  <a:p>
            <a:pPr algn="ctr">
              <a:lnSpc>
                <a:spcPct val="80000"/>
              </a:lnSpc>
              <a:defRPr/>
            </a:pPr>
            <a:r>
              <a:rPr lang="ko-KR" altLang="en-US" sz="2000" b="1" dirty="0">
                <a:solidFill>
                  <a:schemeClr val="dk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보내는 사람</a:t>
            </a:r>
          </a:p>
        </p:txBody>
      </p:sp>
      <p:cxnSp>
        <p:nvCxnSpPr>
          <p:cNvPr id="21" name="직선 연결선 20">
            <a:extLst>
              <a:ext uri="{FF2B5EF4-FFF2-40B4-BE49-F238E27FC236}">
                <a16:creationId xmlns:a16="http://schemas.microsoft.com/office/drawing/2014/main" id="{07B0F745-CCDD-EAD2-D776-124E95CA598B}"/>
              </a:ext>
            </a:extLst>
          </p:cNvPr>
          <p:cNvCxnSpPr>
            <a:cxnSpLocks/>
            <a:stCxn id="22" idx="3"/>
            <a:endCxn id="20" idx="1"/>
          </p:cNvCxnSpPr>
          <p:nvPr/>
        </p:nvCxnSpPr>
        <p:spPr>
          <a:xfrm>
            <a:off x="8297377" y="5840140"/>
            <a:ext cx="568214" cy="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97C75B6E-8A31-CEF8-6E9E-A7A8F359F9B9}"/>
              </a:ext>
            </a:extLst>
          </p:cNvPr>
          <p:cNvSpPr/>
          <p:nvPr/>
        </p:nvSpPr>
        <p:spPr>
          <a:xfrm>
            <a:off x="7124700" y="5617833"/>
            <a:ext cx="1172677" cy="44461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C4D932-ADF1-E9DC-11F5-77892875154F}"/>
              </a:ext>
            </a:extLst>
          </p:cNvPr>
          <p:cNvSpPr txBox="1"/>
          <p:nvPr/>
        </p:nvSpPr>
        <p:spPr>
          <a:xfrm>
            <a:off x="2796516" y="723580"/>
            <a:ext cx="486062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300" dirty="0">
                <a:latin typeface="CookieRun Black" panose="020B0600000101010101" pitchFamily="50" charset="-127"/>
                <a:ea typeface="CookieRun Black" panose="020B0600000101010101" pitchFamily="50" charset="-127"/>
              </a:rPr>
              <a:t>친구에게 고마운 마음을 담아 편지 쓰기</a:t>
            </a:r>
          </a:p>
        </p:txBody>
      </p:sp>
    </p:spTree>
    <p:extLst>
      <p:ext uri="{BB962C8B-B14F-4D97-AF65-F5344CB8AC3E}">
        <p14:creationId xmlns:p14="http://schemas.microsoft.com/office/powerpoint/2010/main" val="132473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텍스트이(가) 표시된 사진&#10;&#10;자동 생성된 설명">
            <a:extLst>
              <a:ext uri="{FF2B5EF4-FFF2-40B4-BE49-F238E27FC236}">
                <a16:creationId xmlns:a16="http://schemas.microsoft.com/office/drawing/2014/main" id="{9420614D-10D3-9E3B-37E5-E2D00D8049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349936-70D1-2321-926F-9C3C6F792794}"/>
              </a:ext>
            </a:extLst>
          </p:cNvPr>
          <p:cNvSpPr txBox="1"/>
          <p:nvPr/>
        </p:nvSpPr>
        <p:spPr>
          <a:xfrm>
            <a:off x="2730227" y="2016369"/>
            <a:ext cx="761077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4800" dirty="0">
                <a:solidFill>
                  <a:srgbClr val="FD4880"/>
                </a:solidFill>
                <a:latin typeface="CookieRun Black" panose="020B0600000101010101" pitchFamily="50" charset="-127"/>
                <a:ea typeface="CookieRun Black" panose="020B0600000101010101" pitchFamily="50" charset="-127"/>
              </a:rPr>
              <a:t>감사하는 마음</a:t>
            </a:r>
            <a:r>
              <a:rPr lang="ko-KR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CookieRun Black" panose="020B0600000101010101" pitchFamily="50" charset="-127"/>
                <a:ea typeface="CookieRun Black" panose="020B0600000101010101" pitchFamily="50" charset="-127"/>
              </a:rPr>
              <a:t>을 담아</a:t>
            </a:r>
          </a:p>
          <a:p>
            <a:pPr algn="ctr">
              <a:defRPr/>
            </a:pPr>
            <a:r>
              <a:rPr lang="ko-KR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CookieRun Black" panose="020B0600000101010101" pitchFamily="50" charset="-127"/>
                <a:ea typeface="CookieRun Black" panose="020B0600000101010101" pitchFamily="50" charset="-127"/>
              </a:rPr>
              <a:t>편지를 써 봅시다</a:t>
            </a:r>
            <a:r>
              <a:rPr lang="en-US" altLang="ko-KR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CookieRun Black" panose="020B0600000101010101" pitchFamily="50" charset="-127"/>
                <a:ea typeface="CookieRun Black" panose="020B0600000101010101" pitchFamily="50" charset="-127"/>
              </a:rPr>
              <a:t>.</a:t>
            </a:r>
            <a:endParaRPr lang="ko-KR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CookieRun Black" panose="020B0600000101010101" pitchFamily="50" charset="-127"/>
              <a:ea typeface="CookieRun Black" panose="020B0600000101010101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F83D9D-B5E8-7A02-FF42-6F8C002DDB87}"/>
              </a:ext>
            </a:extLst>
          </p:cNvPr>
          <p:cNvSpPr txBox="1"/>
          <p:nvPr/>
        </p:nvSpPr>
        <p:spPr>
          <a:xfrm>
            <a:off x="3466747" y="4241534"/>
            <a:ext cx="61377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내 마음이 잘 드러나게 편지를 </a:t>
            </a:r>
            <a:r>
              <a:rPr lang="ko-KR" altLang="en-US" sz="2000" dirty="0" err="1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썼나요</a:t>
            </a:r>
            <a:r>
              <a:rPr lang="en-US" altLang="ko-KR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?</a:t>
            </a:r>
            <a:endParaRPr lang="ko-KR" altLang="en-US" sz="2000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6DD1D3-5548-014E-C3B0-E5163DD61632}"/>
              </a:ext>
            </a:extLst>
          </p:cNvPr>
          <p:cNvSpPr txBox="1"/>
          <p:nvPr/>
        </p:nvSpPr>
        <p:spPr>
          <a:xfrm>
            <a:off x="3466747" y="4722765"/>
            <a:ext cx="61377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감사한 마음을 구체적으로 </a:t>
            </a:r>
            <a:r>
              <a:rPr lang="ko-KR" altLang="en-US" sz="2000" dirty="0" err="1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썼나요</a:t>
            </a:r>
            <a:r>
              <a:rPr lang="en-US" altLang="ko-KR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?</a:t>
            </a:r>
            <a:endParaRPr lang="ko-KR" altLang="en-US" sz="2000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66866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5D53411A-BD35-2FC7-27F9-1EEDE57CC584}"/>
              </a:ext>
            </a:extLst>
          </p:cNvPr>
          <p:cNvSpPr/>
          <p:nvPr/>
        </p:nvSpPr>
        <p:spPr>
          <a:xfrm>
            <a:off x="1464822" y="2020815"/>
            <a:ext cx="2401208" cy="558800"/>
          </a:xfrm>
          <a:prstGeom prst="roundRect">
            <a:avLst>
              <a:gd name="adj" fmla="val 45614"/>
            </a:avLst>
          </a:prstGeom>
          <a:solidFill>
            <a:schemeClr val="bg1"/>
          </a:solidFill>
          <a:ln w="76200">
            <a:solidFill>
              <a:srgbClr val="FEBF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okieRun Black" panose="020B0600000101010101" pitchFamily="50" charset="-127"/>
                <a:ea typeface="CookieRun Black" panose="020B0600000101010101" pitchFamily="50" charset="-127"/>
              </a:rPr>
              <a:t>주제 및 대상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AC47B5-535E-C5D9-0EB4-46ECF75625C3}"/>
              </a:ext>
            </a:extLst>
          </p:cNvPr>
          <p:cNvSpPr txBox="1"/>
          <p:nvPr/>
        </p:nvSpPr>
        <p:spPr>
          <a:xfrm>
            <a:off x="3989688" y="2083379"/>
            <a:ext cx="68725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4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감사의 마음을 전하고 싶은 사람에게 감사 편지쓰기</a:t>
            </a: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BB0BD29C-D8BA-B3BE-E79C-39C0D7BA6114}"/>
              </a:ext>
            </a:extLst>
          </p:cNvPr>
          <p:cNvSpPr/>
          <p:nvPr/>
        </p:nvSpPr>
        <p:spPr>
          <a:xfrm>
            <a:off x="1464822" y="3065545"/>
            <a:ext cx="2401208" cy="558800"/>
          </a:xfrm>
          <a:prstGeom prst="roundRect">
            <a:avLst>
              <a:gd name="adj" fmla="val 45614"/>
            </a:avLst>
          </a:prstGeom>
          <a:solidFill>
            <a:schemeClr val="bg1"/>
          </a:solidFill>
          <a:ln w="76200">
            <a:solidFill>
              <a:srgbClr val="FEBF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okieRun Black" panose="020B0600000101010101" pitchFamily="50" charset="-127"/>
                <a:ea typeface="CookieRun Black" panose="020B0600000101010101" pitchFamily="50" charset="-127"/>
              </a:rPr>
              <a:t>응모자격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0683F9-BAC4-3B52-9498-733406832ACD}"/>
              </a:ext>
            </a:extLst>
          </p:cNvPr>
          <p:cNvSpPr txBox="1"/>
          <p:nvPr/>
        </p:nvSpPr>
        <p:spPr>
          <a:xfrm>
            <a:off x="3989687" y="3144890"/>
            <a:ext cx="55009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4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전국의 모든 초</a:t>
            </a:r>
            <a:r>
              <a:rPr lang="en-US" altLang="ko-KR" sz="24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/</a:t>
            </a:r>
            <a:r>
              <a:rPr lang="ko-KR" altLang="en-US" sz="24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중</a:t>
            </a:r>
            <a:r>
              <a:rPr lang="en-US" altLang="ko-KR" sz="24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/</a:t>
            </a:r>
            <a:r>
              <a:rPr lang="ko-KR" altLang="en-US" sz="24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고등학생 및 청소년</a:t>
            </a:r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D44710D9-3BC4-0ABC-B074-CA4C7E636D09}"/>
              </a:ext>
            </a:extLst>
          </p:cNvPr>
          <p:cNvSpPr/>
          <p:nvPr/>
        </p:nvSpPr>
        <p:spPr>
          <a:xfrm>
            <a:off x="1464822" y="4110275"/>
            <a:ext cx="2401208" cy="558800"/>
          </a:xfrm>
          <a:prstGeom prst="roundRect">
            <a:avLst>
              <a:gd name="adj" fmla="val 45614"/>
            </a:avLst>
          </a:prstGeom>
          <a:solidFill>
            <a:schemeClr val="bg1"/>
          </a:solidFill>
          <a:ln w="76200">
            <a:solidFill>
              <a:srgbClr val="FEBF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okieRun Black" panose="020B0600000101010101" pitchFamily="50" charset="-127"/>
                <a:ea typeface="CookieRun Black" panose="020B0600000101010101" pitchFamily="50" charset="-127"/>
              </a:rPr>
              <a:t>편지 접수 기간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CA2535-C720-7D92-45BA-7AB794E88220}"/>
              </a:ext>
            </a:extLst>
          </p:cNvPr>
          <p:cNvSpPr txBox="1"/>
          <p:nvPr/>
        </p:nvSpPr>
        <p:spPr>
          <a:xfrm>
            <a:off x="3989687" y="4206401"/>
            <a:ext cx="59599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24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2023</a:t>
            </a:r>
            <a:r>
              <a:rPr lang="ko-KR" altLang="en-US" sz="24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년 </a:t>
            </a:r>
            <a:r>
              <a:rPr lang="en-US" altLang="ko-KR" sz="24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3</a:t>
            </a:r>
            <a:r>
              <a:rPr lang="ko-KR" altLang="en-US" sz="24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월 </a:t>
            </a:r>
            <a:r>
              <a:rPr lang="en-US" altLang="ko-KR" sz="24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15</a:t>
            </a:r>
            <a:r>
              <a:rPr lang="ko-KR" altLang="en-US" sz="24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일 </a:t>
            </a:r>
            <a:r>
              <a:rPr lang="en-US" altLang="ko-KR" sz="24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~ 6</a:t>
            </a:r>
            <a:r>
              <a:rPr lang="ko-KR" altLang="en-US" sz="24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월 </a:t>
            </a:r>
            <a:r>
              <a:rPr lang="en-US" altLang="ko-KR" sz="24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30</a:t>
            </a:r>
            <a:r>
              <a:rPr lang="ko-KR" altLang="en-US" sz="24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일</a:t>
            </a: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8781E975-ABFB-EC8C-FDA5-BAADDA918A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48" y="787552"/>
            <a:ext cx="3637793" cy="56370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CD94C5F-04C6-6027-22D2-5825CA9E7000}"/>
              </a:ext>
            </a:extLst>
          </p:cNvPr>
          <p:cNvSpPr txBox="1"/>
          <p:nvPr/>
        </p:nvSpPr>
        <p:spPr>
          <a:xfrm>
            <a:off x="4425496" y="838573"/>
            <a:ext cx="14040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okieRun Black" panose="020B0600000101010101" pitchFamily="50" charset="-127"/>
                <a:ea typeface="CookieRun Black" panose="020B0600000101010101" pitchFamily="50" charset="-127"/>
              </a:rPr>
              <a:t>참여하기</a:t>
            </a:r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40B0B854-2763-7D8C-51F0-FFA96CD9FD06}"/>
              </a:ext>
            </a:extLst>
          </p:cNvPr>
          <p:cNvSpPr/>
          <p:nvPr/>
        </p:nvSpPr>
        <p:spPr>
          <a:xfrm>
            <a:off x="1464822" y="5150371"/>
            <a:ext cx="2401208" cy="558800"/>
          </a:xfrm>
          <a:prstGeom prst="roundRect">
            <a:avLst>
              <a:gd name="adj" fmla="val 45614"/>
            </a:avLst>
          </a:prstGeom>
          <a:solidFill>
            <a:schemeClr val="bg1"/>
          </a:solidFill>
          <a:ln w="76200">
            <a:solidFill>
              <a:srgbClr val="FEBF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okieRun Black" panose="020B0600000101010101" pitchFamily="50" charset="-127"/>
                <a:ea typeface="CookieRun Black" panose="020B0600000101010101" pitchFamily="50" charset="-127"/>
              </a:rPr>
              <a:t>수상자 발표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AFA1C5-490C-0C07-2CB5-05F868E195E4}"/>
              </a:ext>
            </a:extLst>
          </p:cNvPr>
          <p:cNvSpPr txBox="1"/>
          <p:nvPr/>
        </p:nvSpPr>
        <p:spPr>
          <a:xfrm>
            <a:off x="3989687" y="5246497"/>
            <a:ext cx="59599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24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2023</a:t>
            </a:r>
            <a:r>
              <a:rPr lang="ko-KR" altLang="en-US" sz="24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년 </a:t>
            </a:r>
            <a:r>
              <a:rPr lang="en-US" altLang="ko-KR" sz="24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10</a:t>
            </a:r>
            <a:r>
              <a:rPr lang="ko-KR" altLang="en-US" sz="24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월 </a:t>
            </a:r>
            <a:r>
              <a:rPr lang="en-US" altLang="ko-KR" sz="24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18</a:t>
            </a:r>
            <a:r>
              <a:rPr lang="ko-KR" altLang="en-US" sz="24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일</a:t>
            </a:r>
          </a:p>
        </p:txBody>
      </p:sp>
    </p:spTree>
    <p:extLst>
      <p:ext uri="{BB962C8B-B14F-4D97-AF65-F5344CB8AC3E}">
        <p14:creationId xmlns:p14="http://schemas.microsoft.com/office/powerpoint/2010/main" val="3689786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8F8E3B16-0C6A-00E5-9EF9-95BE24381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698" y="2055723"/>
            <a:ext cx="9836604" cy="321496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A0700A81-8F2F-0039-D8A0-8293002DA2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48" y="787552"/>
            <a:ext cx="3637793" cy="56370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A51A5D6-C4AB-A435-06E5-2CB9589F12E1}"/>
              </a:ext>
            </a:extLst>
          </p:cNvPr>
          <p:cNvSpPr txBox="1"/>
          <p:nvPr/>
        </p:nvSpPr>
        <p:spPr>
          <a:xfrm>
            <a:off x="4425496" y="838573"/>
            <a:ext cx="14040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okieRun Black" panose="020B0600000101010101" pitchFamily="50" charset="-127"/>
                <a:ea typeface="CookieRun Black" panose="020B0600000101010101" pitchFamily="50" charset="-127"/>
              </a:rPr>
              <a:t>참여하기</a:t>
            </a:r>
          </a:p>
        </p:txBody>
      </p:sp>
    </p:spTree>
    <p:extLst>
      <p:ext uri="{BB962C8B-B14F-4D97-AF65-F5344CB8AC3E}">
        <p14:creationId xmlns:p14="http://schemas.microsoft.com/office/powerpoint/2010/main" val="1165310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6E0B163C-4616-2451-514E-78CE91DDF7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01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 descr="텍스트, 명함, 스크린샷, 액자이(가) 표시된 사진&#10;&#10;자동 생성된 설명">
            <a:extLst>
              <a:ext uri="{FF2B5EF4-FFF2-40B4-BE49-F238E27FC236}">
                <a16:creationId xmlns:a16="http://schemas.microsoft.com/office/drawing/2014/main" id="{06DB3338-B19F-568B-883F-D9D70A74A9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C4A31F7D-FAFD-04C9-80C5-2C0447904160}"/>
              </a:ext>
            </a:extLst>
          </p:cNvPr>
          <p:cNvSpPr/>
          <p:nvPr/>
        </p:nvSpPr>
        <p:spPr>
          <a:xfrm>
            <a:off x="3402692" y="1447344"/>
            <a:ext cx="1943100" cy="558800"/>
          </a:xfrm>
          <a:prstGeom prst="roundRect">
            <a:avLst>
              <a:gd name="adj" fmla="val 45614"/>
            </a:avLst>
          </a:prstGeom>
          <a:solidFill>
            <a:schemeClr val="bg1"/>
          </a:solidFill>
          <a:ln w="76200">
            <a:solidFill>
              <a:srgbClr val="FEBF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okieRun Black" panose="020B0600000101010101" pitchFamily="50" charset="-127"/>
                <a:ea typeface="CookieRun Black" panose="020B0600000101010101" pitchFamily="50" charset="-127"/>
              </a:rPr>
              <a:t>관련 교과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2B33CA-62E1-CEE0-03A7-70CC571E155B}"/>
              </a:ext>
            </a:extLst>
          </p:cNvPr>
          <p:cNvSpPr txBox="1"/>
          <p:nvPr/>
        </p:nvSpPr>
        <p:spPr>
          <a:xfrm>
            <a:off x="5485492" y="1526689"/>
            <a:ext cx="1196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ko-KR" altLang="en-US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도덕</a:t>
            </a:r>
            <a:r>
              <a:rPr lang="en-US" altLang="ko-KR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국어</a:t>
            </a: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5F125AB9-16B2-ADC1-B999-9BCB3EFD3A44}"/>
              </a:ext>
            </a:extLst>
          </p:cNvPr>
          <p:cNvSpPr/>
          <p:nvPr/>
        </p:nvSpPr>
        <p:spPr>
          <a:xfrm>
            <a:off x="3402692" y="2413502"/>
            <a:ext cx="1943100" cy="558800"/>
          </a:xfrm>
          <a:prstGeom prst="roundRect">
            <a:avLst>
              <a:gd name="adj" fmla="val 45614"/>
            </a:avLst>
          </a:prstGeom>
          <a:solidFill>
            <a:schemeClr val="bg1"/>
          </a:solidFill>
          <a:ln w="76200">
            <a:solidFill>
              <a:srgbClr val="FEBF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okieRun Black" panose="020B0600000101010101" pitchFamily="50" charset="-127"/>
                <a:ea typeface="CookieRun Black" panose="020B0600000101010101" pitchFamily="50" charset="-127"/>
              </a:rPr>
              <a:t>성취기준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7178B5-57DF-6C46-A688-A471D5C9868C}"/>
              </a:ext>
            </a:extLst>
          </p:cNvPr>
          <p:cNvSpPr txBox="1"/>
          <p:nvPr/>
        </p:nvSpPr>
        <p:spPr>
          <a:xfrm>
            <a:off x="3402692" y="3348167"/>
            <a:ext cx="8659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[4</a:t>
            </a:r>
            <a:r>
              <a:rPr lang="ko-KR" altLang="en-US" sz="1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도</a:t>
            </a:r>
            <a:r>
              <a:rPr lang="en-US" altLang="ko-KR" sz="1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02-02] </a:t>
            </a:r>
            <a:r>
              <a:rPr lang="ko-KR" altLang="en-US" sz="1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친구의 소중함을 알고 친구와 사이좋게 지내며</a:t>
            </a:r>
            <a:r>
              <a:rPr lang="en-US" altLang="ko-KR" sz="1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br>
              <a:rPr lang="en-US" altLang="ko-KR" sz="1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</a:br>
            <a:r>
              <a:rPr lang="en-US" altLang="ko-KR" sz="1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                  </a:t>
            </a:r>
            <a:r>
              <a:rPr lang="ko-KR" altLang="en-US" sz="1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서로의 입장을 이해하고 인정한다</a:t>
            </a:r>
            <a:r>
              <a:rPr lang="en-US" altLang="ko-KR" sz="1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.</a:t>
            </a:r>
            <a:endParaRPr lang="ko-KR" altLang="en-US" sz="1800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06334D-FBDB-CB4E-C18A-A011BE45EA4B}"/>
              </a:ext>
            </a:extLst>
          </p:cNvPr>
          <p:cNvSpPr txBox="1"/>
          <p:nvPr/>
        </p:nvSpPr>
        <p:spPr>
          <a:xfrm>
            <a:off x="3402692" y="4087758"/>
            <a:ext cx="591860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ko-KR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[2국03-04] 인상 깊었던 일이나 겪은 일에 대한 생각이나</a:t>
            </a:r>
            <a:endParaRPr lang="en-US" altLang="ko-KR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  <a:p>
            <a:pPr>
              <a:defRPr/>
            </a:pPr>
            <a:r>
              <a:rPr lang="ko-KR" altLang="ko-KR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느낌을 쓴다</a:t>
            </a:r>
            <a:r>
              <a:rPr lang="en-US" altLang="ko-KR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6F2463-B68B-A108-9FCE-C8C201457EC4}"/>
              </a:ext>
            </a:extLst>
          </p:cNvPr>
          <p:cNvSpPr txBox="1"/>
          <p:nvPr/>
        </p:nvSpPr>
        <p:spPr>
          <a:xfrm>
            <a:off x="3402692" y="4827349"/>
            <a:ext cx="62082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[3</a:t>
            </a:r>
            <a:r>
              <a:rPr lang="ko-KR" altLang="en-US" sz="1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국</a:t>
            </a:r>
            <a:r>
              <a:rPr lang="en-US" altLang="ko-KR" sz="1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05-01] </a:t>
            </a:r>
            <a:r>
              <a:rPr lang="ko-KR" altLang="en-US" sz="1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읽는 이를 고려하며 자신의 마음을 표현하는 글을 쓴다</a:t>
            </a:r>
            <a:r>
              <a:rPr lang="en-US" altLang="ko-KR" sz="1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8351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텍스트, 명함, 스크린샷, 액자이(가) 표시된 사진&#10;&#10;자동 생성된 설명">
            <a:extLst>
              <a:ext uri="{FF2B5EF4-FFF2-40B4-BE49-F238E27FC236}">
                <a16:creationId xmlns:a16="http://schemas.microsoft.com/office/drawing/2014/main" id="{74C8DAEB-4FF9-0E41-A46C-8C79CD26BB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6322B20E-2EAC-7228-6E50-066A1352F8ED}"/>
              </a:ext>
            </a:extLst>
          </p:cNvPr>
          <p:cNvSpPr/>
          <p:nvPr/>
        </p:nvSpPr>
        <p:spPr>
          <a:xfrm>
            <a:off x="4826000" y="2120444"/>
            <a:ext cx="4889500" cy="558800"/>
          </a:xfrm>
          <a:prstGeom prst="roundRect">
            <a:avLst>
              <a:gd name="adj" fmla="val 45614"/>
            </a:avLst>
          </a:prstGeom>
          <a:solidFill>
            <a:schemeClr val="bg1"/>
          </a:solidFill>
          <a:ln w="76200">
            <a:solidFill>
              <a:srgbClr val="FEBF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ko-KR" altLang="en-US" dirty="0">
                <a:solidFill>
                  <a:schemeClr val="tx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친구에 관한 영상들을 보며 학습지에 정리하기</a:t>
            </a: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C4A31F7D-FAFD-04C9-80C5-2C0447904160}"/>
              </a:ext>
            </a:extLst>
          </p:cNvPr>
          <p:cNvSpPr/>
          <p:nvPr/>
        </p:nvSpPr>
        <p:spPr>
          <a:xfrm>
            <a:off x="3224892" y="2120444"/>
            <a:ext cx="1372508" cy="558800"/>
          </a:xfrm>
          <a:prstGeom prst="roundRect">
            <a:avLst>
              <a:gd name="adj" fmla="val 45614"/>
            </a:avLst>
          </a:prstGeom>
          <a:solidFill>
            <a:schemeClr val="bg1"/>
          </a:solidFill>
          <a:ln w="76200">
            <a:solidFill>
              <a:srgbClr val="FEBF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okieRun Black" panose="020B0600000101010101" pitchFamily="50" charset="-127"/>
                <a:ea typeface="CookieRun Black" panose="020B0600000101010101" pitchFamily="50" charset="-127"/>
              </a:rPr>
              <a:t>활동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okieRun Black" panose="020B0600000101010101" pitchFamily="50" charset="-127"/>
                <a:ea typeface="CookieRun Black" panose="020B0600000101010101" pitchFamily="50" charset="-127"/>
              </a:rPr>
              <a:t>1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ookieRun Black" panose="020B0600000101010101" pitchFamily="50" charset="-127"/>
              <a:ea typeface="CookieRun Black" panose="020B0600000101010101" pitchFamily="50" charset="-127"/>
            </a:endParaRP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EA86CBF6-00A5-D466-9AA9-56AFB8AA4B4C}"/>
              </a:ext>
            </a:extLst>
          </p:cNvPr>
          <p:cNvSpPr/>
          <p:nvPr/>
        </p:nvSpPr>
        <p:spPr>
          <a:xfrm>
            <a:off x="4826000" y="3162300"/>
            <a:ext cx="4889500" cy="558800"/>
          </a:xfrm>
          <a:prstGeom prst="roundRect">
            <a:avLst>
              <a:gd name="adj" fmla="val 45614"/>
            </a:avLst>
          </a:prstGeom>
          <a:solidFill>
            <a:schemeClr val="bg1"/>
          </a:solidFill>
          <a:ln w="76200">
            <a:solidFill>
              <a:srgbClr val="FEBF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ko-KR" altLang="en-US" dirty="0">
                <a:solidFill>
                  <a:schemeClr val="tx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고마운 친구를 칭찬합니다</a:t>
            </a:r>
            <a:r>
              <a:rPr lang="en-US" altLang="ko-KR" dirty="0">
                <a:solidFill>
                  <a:schemeClr val="tx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.</a:t>
            </a:r>
            <a:endParaRPr lang="ko-KR" altLang="en-US" dirty="0">
              <a:solidFill>
                <a:schemeClr val="tx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92DB669B-4F67-3299-A67E-5BA7E8224B10}"/>
              </a:ext>
            </a:extLst>
          </p:cNvPr>
          <p:cNvSpPr/>
          <p:nvPr/>
        </p:nvSpPr>
        <p:spPr>
          <a:xfrm>
            <a:off x="3224892" y="3162300"/>
            <a:ext cx="1372508" cy="558800"/>
          </a:xfrm>
          <a:prstGeom prst="roundRect">
            <a:avLst>
              <a:gd name="adj" fmla="val 45614"/>
            </a:avLst>
          </a:prstGeom>
          <a:solidFill>
            <a:schemeClr val="bg1"/>
          </a:solidFill>
          <a:ln w="76200">
            <a:solidFill>
              <a:srgbClr val="FEBF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okieRun Black" panose="020B0600000101010101" pitchFamily="50" charset="-127"/>
                <a:ea typeface="CookieRun Black" panose="020B0600000101010101" pitchFamily="50" charset="-127"/>
              </a:rPr>
              <a:t>활동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okieRun Black" panose="020B0600000101010101" pitchFamily="50" charset="-127"/>
                <a:ea typeface="CookieRun Black" panose="020B0600000101010101" pitchFamily="50" charset="-127"/>
              </a:rPr>
              <a:t>2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ookieRun Black" panose="020B0600000101010101" pitchFamily="50" charset="-127"/>
              <a:ea typeface="CookieRun Black" panose="020B0600000101010101" pitchFamily="50" charset="-127"/>
            </a:endParaRP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8A87EB2A-FAD1-8671-06F6-155E0307B839}"/>
              </a:ext>
            </a:extLst>
          </p:cNvPr>
          <p:cNvSpPr/>
          <p:nvPr/>
        </p:nvSpPr>
        <p:spPr>
          <a:xfrm>
            <a:off x="4826000" y="4204156"/>
            <a:ext cx="4889500" cy="558800"/>
          </a:xfrm>
          <a:prstGeom prst="roundRect">
            <a:avLst>
              <a:gd name="adj" fmla="val 45614"/>
            </a:avLst>
          </a:prstGeom>
          <a:solidFill>
            <a:schemeClr val="bg1"/>
          </a:solidFill>
          <a:ln w="76200">
            <a:solidFill>
              <a:srgbClr val="FEBF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ko-KR" altLang="en-US" dirty="0">
                <a:solidFill>
                  <a:schemeClr val="tx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친구에게 고마운 마음을 담아 편지쓰기</a:t>
            </a: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6537299C-B128-45FC-F543-B6DDB932911D}"/>
              </a:ext>
            </a:extLst>
          </p:cNvPr>
          <p:cNvSpPr/>
          <p:nvPr/>
        </p:nvSpPr>
        <p:spPr>
          <a:xfrm>
            <a:off x="3224892" y="4204156"/>
            <a:ext cx="1372508" cy="558800"/>
          </a:xfrm>
          <a:prstGeom prst="roundRect">
            <a:avLst>
              <a:gd name="adj" fmla="val 45614"/>
            </a:avLst>
          </a:prstGeom>
          <a:solidFill>
            <a:schemeClr val="bg1"/>
          </a:solidFill>
          <a:ln w="76200">
            <a:solidFill>
              <a:srgbClr val="FEBF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okieRun Black" panose="020B0600000101010101" pitchFamily="50" charset="-127"/>
                <a:ea typeface="CookieRun Black" panose="020B0600000101010101" pitchFamily="50" charset="-127"/>
              </a:rPr>
              <a:t>활동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okieRun Black" panose="020B0600000101010101" pitchFamily="50" charset="-127"/>
                <a:ea typeface="CookieRun Black" panose="020B0600000101010101" pitchFamily="50" charset="-127"/>
              </a:rPr>
              <a:t>3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ookieRun Black" panose="020B0600000101010101" pitchFamily="50" charset="-127"/>
              <a:ea typeface="CookieRun Black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37292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45F68D2F-EF03-C4F7-A45E-32C94C49A2FF}"/>
              </a:ext>
            </a:extLst>
          </p:cNvPr>
          <p:cNvGrpSpPr/>
          <p:nvPr/>
        </p:nvGrpSpPr>
        <p:grpSpPr>
          <a:xfrm>
            <a:off x="905519" y="634469"/>
            <a:ext cx="1710680" cy="556590"/>
            <a:chOff x="905519" y="634469"/>
            <a:chExt cx="1710680" cy="556590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B65B9152-6853-8E5B-4121-741258F9110B}"/>
                </a:ext>
              </a:extLst>
            </p:cNvPr>
            <p:cNvSpPr/>
            <p:nvPr/>
          </p:nvSpPr>
          <p:spPr>
            <a:xfrm rot="10800000">
              <a:off x="905519" y="634469"/>
              <a:ext cx="1710680" cy="556590"/>
            </a:xfrm>
            <a:custGeom>
              <a:avLst/>
              <a:gdLst>
                <a:gd name="connsiteX0" fmla="*/ 2177287 w 2177287"/>
                <a:gd name="connsiteY0" fmla="*/ 556590 h 556590"/>
                <a:gd name="connsiteX1" fmla="*/ 1950269 w 2177287"/>
                <a:gd name="connsiteY1" fmla="*/ 556590 h 556590"/>
                <a:gd name="connsiteX2" fmla="*/ 1950269 w 2177287"/>
                <a:gd name="connsiteY2" fmla="*/ 555585 h 556590"/>
                <a:gd name="connsiteX3" fmla="*/ 0 w 2177287"/>
                <a:gd name="connsiteY3" fmla="*/ 555585 h 556590"/>
                <a:gd name="connsiteX4" fmla="*/ 0 w 2177287"/>
                <a:gd name="connsiteY4" fmla="*/ 277793 h 556590"/>
                <a:gd name="connsiteX5" fmla="*/ 277793 w 2177287"/>
                <a:gd name="connsiteY5" fmla="*/ 0 h 556590"/>
                <a:gd name="connsiteX6" fmla="*/ 1674227 w 2177287"/>
                <a:gd name="connsiteY6" fmla="*/ 0 h 556590"/>
                <a:gd name="connsiteX7" fmla="*/ 1930190 w 2177287"/>
                <a:gd name="connsiteY7" fmla="*/ 169663 h 556590"/>
                <a:gd name="connsiteX8" fmla="*/ 1950269 w 2177287"/>
                <a:gd name="connsiteY8" fmla="*/ 269120 h 556590"/>
                <a:gd name="connsiteX9" fmla="*/ 1950269 w 2177287"/>
                <a:gd name="connsiteY9" fmla="*/ 256456 h 556590"/>
                <a:gd name="connsiteX10" fmla="*/ 1950358 w 2177287"/>
                <a:gd name="connsiteY10" fmla="*/ 256456 h 556590"/>
                <a:gd name="connsiteX11" fmla="*/ 1951924 w 2177287"/>
                <a:gd name="connsiteY11" fmla="*/ 277315 h 556590"/>
                <a:gd name="connsiteX12" fmla="*/ 1952020 w 2177287"/>
                <a:gd name="connsiteY12" fmla="*/ 277793 h 556590"/>
                <a:gd name="connsiteX13" fmla="*/ 1952020 w 2177287"/>
                <a:gd name="connsiteY13" fmla="*/ 278600 h 556590"/>
                <a:gd name="connsiteX14" fmla="*/ 1952384 w 2177287"/>
                <a:gd name="connsiteY14" fmla="*/ 283442 h 556590"/>
                <a:gd name="connsiteX15" fmla="*/ 2150650 w 2177287"/>
                <a:gd name="connsiteY15" fmla="*/ 549640 h 556590"/>
                <a:gd name="connsiteX16" fmla="*/ 2177287 w 2177287"/>
                <a:gd name="connsiteY16" fmla="*/ 553245 h 556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77287" h="556590">
                  <a:moveTo>
                    <a:pt x="2177287" y="556590"/>
                  </a:moveTo>
                  <a:lnTo>
                    <a:pt x="1950269" y="556590"/>
                  </a:lnTo>
                  <a:lnTo>
                    <a:pt x="1950269" y="555585"/>
                  </a:lnTo>
                  <a:lnTo>
                    <a:pt x="0" y="555585"/>
                  </a:lnTo>
                  <a:lnTo>
                    <a:pt x="0" y="277793"/>
                  </a:lnTo>
                  <a:cubicBezTo>
                    <a:pt x="0" y="124372"/>
                    <a:pt x="124372" y="0"/>
                    <a:pt x="277793" y="0"/>
                  </a:cubicBezTo>
                  <a:lnTo>
                    <a:pt x="1674227" y="0"/>
                  </a:lnTo>
                  <a:cubicBezTo>
                    <a:pt x="1789293" y="0"/>
                    <a:pt x="1888018" y="69959"/>
                    <a:pt x="1930190" y="169663"/>
                  </a:cubicBezTo>
                  <a:lnTo>
                    <a:pt x="1950269" y="269120"/>
                  </a:lnTo>
                  <a:lnTo>
                    <a:pt x="1950269" y="256456"/>
                  </a:lnTo>
                  <a:lnTo>
                    <a:pt x="1950358" y="256456"/>
                  </a:lnTo>
                  <a:lnTo>
                    <a:pt x="1951924" y="277315"/>
                  </a:lnTo>
                  <a:lnTo>
                    <a:pt x="1952020" y="277793"/>
                  </a:lnTo>
                  <a:lnTo>
                    <a:pt x="1952020" y="278600"/>
                  </a:lnTo>
                  <a:lnTo>
                    <a:pt x="1952384" y="283442"/>
                  </a:lnTo>
                  <a:cubicBezTo>
                    <a:pt x="1972748" y="417058"/>
                    <a:pt x="2051132" y="522298"/>
                    <a:pt x="2150650" y="549640"/>
                  </a:cubicBezTo>
                  <a:lnTo>
                    <a:pt x="2177287" y="553245"/>
                  </a:lnTo>
                  <a:close/>
                </a:path>
              </a:pathLst>
            </a:custGeom>
            <a:solidFill>
              <a:srgbClr val="82BE8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000"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5F55B57-9F73-E6F3-D910-897C36F9FA8B}"/>
                </a:ext>
              </a:extLst>
            </p:cNvPr>
            <p:cNvSpPr txBox="1"/>
            <p:nvPr/>
          </p:nvSpPr>
          <p:spPr>
            <a:xfrm flipH="1">
              <a:off x="1302377" y="659336"/>
              <a:ext cx="10972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800" dirty="0">
                  <a:solidFill>
                    <a:schemeClr val="bg1"/>
                  </a:solidFill>
                  <a:latin typeface="CookieRun Black" panose="020B0600000101010101" pitchFamily="50" charset="-127"/>
                  <a:ea typeface="CookieRun Black" panose="020B0600000101010101" pitchFamily="50" charset="-127"/>
                </a:rPr>
                <a:t>활동</a:t>
              </a:r>
              <a:r>
                <a:rPr lang="en-US" altLang="ko-KR" sz="2800" dirty="0">
                  <a:solidFill>
                    <a:schemeClr val="bg1"/>
                  </a:solidFill>
                  <a:latin typeface="CookieRun Black" panose="020B0600000101010101" pitchFamily="50" charset="-127"/>
                  <a:ea typeface="CookieRun Black" panose="020B0600000101010101" pitchFamily="50" charset="-127"/>
                </a:rPr>
                <a:t>1</a:t>
              </a:r>
              <a:endParaRPr lang="ko-KR" altLang="en-US" sz="2800" dirty="0">
                <a:solidFill>
                  <a:schemeClr val="bg1"/>
                </a:solidFill>
                <a:latin typeface="CookieRun Black" panose="020B0600000101010101" pitchFamily="50" charset="-127"/>
                <a:ea typeface="CookieRun Black" panose="020B0600000101010101" pitchFamily="50" charset="-127"/>
              </a:endParaRPr>
            </a:p>
          </p:txBody>
        </p:sp>
      </p:grpSp>
      <p:pic>
        <p:nvPicPr>
          <p:cNvPr id="2" name="온라인 미디어 1" title="지식채널e - 우정이 있었다">
            <a:hlinkClick r:id="" action="ppaction://media"/>
            <a:extLst>
              <a:ext uri="{FF2B5EF4-FFF2-40B4-BE49-F238E27FC236}">
                <a16:creationId xmlns:a16="http://schemas.microsoft.com/office/drawing/2014/main" id="{549A4999-98AC-FC93-CA99-A424CE7A4CE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31106" y="1501311"/>
            <a:ext cx="7929788" cy="44803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E3A4236-1EBD-BE6C-6674-681E12E3E974}"/>
              </a:ext>
            </a:extLst>
          </p:cNvPr>
          <p:cNvSpPr txBox="1"/>
          <p:nvPr/>
        </p:nvSpPr>
        <p:spPr>
          <a:xfrm>
            <a:off x="2713445" y="667839"/>
            <a:ext cx="6564618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300" dirty="0">
                <a:latin typeface="CookieRun Black" panose="020B0600000101010101" pitchFamily="50" charset="-127"/>
                <a:ea typeface="CookieRun Black" panose="020B0600000101010101" pitchFamily="50" charset="-127"/>
              </a:rPr>
              <a:t>‘</a:t>
            </a:r>
            <a:r>
              <a:rPr lang="ko-KR" altLang="en-US" sz="2300" dirty="0">
                <a:latin typeface="CookieRun Black" panose="020B0600000101010101" pitchFamily="50" charset="-127"/>
                <a:ea typeface="CookieRun Black" panose="020B0600000101010101" pitchFamily="50" charset="-127"/>
              </a:rPr>
              <a:t>친구</a:t>
            </a:r>
            <a:r>
              <a:rPr lang="en-US" altLang="ko-KR" sz="2300" dirty="0">
                <a:latin typeface="CookieRun Black" panose="020B0600000101010101" pitchFamily="50" charset="-127"/>
                <a:ea typeface="CookieRun Black" panose="020B0600000101010101" pitchFamily="50" charset="-127"/>
              </a:rPr>
              <a:t>’</a:t>
            </a:r>
            <a:r>
              <a:rPr lang="ko-KR" altLang="en-US" sz="2300" dirty="0">
                <a:latin typeface="CookieRun Black" panose="020B0600000101010101" pitchFamily="50" charset="-127"/>
                <a:ea typeface="CookieRun Black" panose="020B0600000101010101" pitchFamily="50" charset="-127"/>
              </a:rPr>
              <a:t>에 관한 영상들을 보며 활동지에 정리해 봅시다</a:t>
            </a:r>
            <a:r>
              <a:rPr lang="en-US" altLang="ko-KR" sz="2300" dirty="0">
                <a:latin typeface="CookieRun Black" panose="020B0600000101010101" pitchFamily="50" charset="-127"/>
                <a:ea typeface="CookieRun Black" panose="020B0600000101010101" pitchFamily="50" charset="-127"/>
              </a:rPr>
              <a:t>.</a:t>
            </a:r>
            <a:endParaRPr lang="ko-KR" altLang="en-US" sz="2300" dirty="0">
              <a:latin typeface="CookieRun Black" panose="020B0600000101010101" pitchFamily="50" charset="-127"/>
              <a:ea typeface="CookieRun Black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4766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45F68D2F-EF03-C4F7-A45E-32C94C49A2FF}"/>
              </a:ext>
            </a:extLst>
          </p:cNvPr>
          <p:cNvGrpSpPr/>
          <p:nvPr/>
        </p:nvGrpSpPr>
        <p:grpSpPr>
          <a:xfrm>
            <a:off x="905519" y="634469"/>
            <a:ext cx="1710680" cy="556590"/>
            <a:chOff x="905519" y="634469"/>
            <a:chExt cx="1710680" cy="556590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B65B9152-6853-8E5B-4121-741258F9110B}"/>
                </a:ext>
              </a:extLst>
            </p:cNvPr>
            <p:cNvSpPr/>
            <p:nvPr/>
          </p:nvSpPr>
          <p:spPr>
            <a:xfrm rot="10800000">
              <a:off x="905519" y="634469"/>
              <a:ext cx="1710680" cy="556590"/>
            </a:xfrm>
            <a:custGeom>
              <a:avLst/>
              <a:gdLst>
                <a:gd name="connsiteX0" fmla="*/ 2177287 w 2177287"/>
                <a:gd name="connsiteY0" fmla="*/ 556590 h 556590"/>
                <a:gd name="connsiteX1" fmla="*/ 1950269 w 2177287"/>
                <a:gd name="connsiteY1" fmla="*/ 556590 h 556590"/>
                <a:gd name="connsiteX2" fmla="*/ 1950269 w 2177287"/>
                <a:gd name="connsiteY2" fmla="*/ 555585 h 556590"/>
                <a:gd name="connsiteX3" fmla="*/ 0 w 2177287"/>
                <a:gd name="connsiteY3" fmla="*/ 555585 h 556590"/>
                <a:gd name="connsiteX4" fmla="*/ 0 w 2177287"/>
                <a:gd name="connsiteY4" fmla="*/ 277793 h 556590"/>
                <a:gd name="connsiteX5" fmla="*/ 277793 w 2177287"/>
                <a:gd name="connsiteY5" fmla="*/ 0 h 556590"/>
                <a:gd name="connsiteX6" fmla="*/ 1674227 w 2177287"/>
                <a:gd name="connsiteY6" fmla="*/ 0 h 556590"/>
                <a:gd name="connsiteX7" fmla="*/ 1930190 w 2177287"/>
                <a:gd name="connsiteY7" fmla="*/ 169663 h 556590"/>
                <a:gd name="connsiteX8" fmla="*/ 1950269 w 2177287"/>
                <a:gd name="connsiteY8" fmla="*/ 269120 h 556590"/>
                <a:gd name="connsiteX9" fmla="*/ 1950269 w 2177287"/>
                <a:gd name="connsiteY9" fmla="*/ 256456 h 556590"/>
                <a:gd name="connsiteX10" fmla="*/ 1950358 w 2177287"/>
                <a:gd name="connsiteY10" fmla="*/ 256456 h 556590"/>
                <a:gd name="connsiteX11" fmla="*/ 1951924 w 2177287"/>
                <a:gd name="connsiteY11" fmla="*/ 277315 h 556590"/>
                <a:gd name="connsiteX12" fmla="*/ 1952020 w 2177287"/>
                <a:gd name="connsiteY12" fmla="*/ 277793 h 556590"/>
                <a:gd name="connsiteX13" fmla="*/ 1952020 w 2177287"/>
                <a:gd name="connsiteY13" fmla="*/ 278600 h 556590"/>
                <a:gd name="connsiteX14" fmla="*/ 1952384 w 2177287"/>
                <a:gd name="connsiteY14" fmla="*/ 283442 h 556590"/>
                <a:gd name="connsiteX15" fmla="*/ 2150650 w 2177287"/>
                <a:gd name="connsiteY15" fmla="*/ 549640 h 556590"/>
                <a:gd name="connsiteX16" fmla="*/ 2177287 w 2177287"/>
                <a:gd name="connsiteY16" fmla="*/ 553245 h 556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77287" h="556590">
                  <a:moveTo>
                    <a:pt x="2177287" y="556590"/>
                  </a:moveTo>
                  <a:lnTo>
                    <a:pt x="1950269" y="556590"/>
                  </a:lnTo>
                  <a:lnTo>
                    <a:pt x="1950269" y="555585"/>
                  </a:lnTo>
                  <a:lnTo>
                    <a:pt x="0" y="555585"/>
                  </a:lnTo>
                  <a:lnTo>
                    <a:pt x="0" y="277793"/>
                  </a:lnTo>
                  <a:cubicBezTo>
                    <a:pt x="0" y="124372"/>
                    <a:pt x="124372" y="0"/>
                    <a:pt x="277793" y="0"/>
                  </a:cubicBezTo>
                  <a:lnTo>
                    <a:pt x="1674227" y="0"/>
                  </a:lnTo>
                  <a:cubicBezTo>
                    <a:pt x="1789293" y="0"/>
                    <a:pt x="1888018" y="69959"/>
                    <a:pt x="1930190" y="169663"/>
                  </a:cubicBezTo>
                  <a:lnTo>
                    <a:pt x="1950269" y="269120"/>
                  </a:lnTo>
                  <a:lnTo>
                    <a:pt x="1950269" y="256456"/>
                  </a:lnTo>
                  <a:lnTo>
                    <a:pt x="1950358" y="256456"/>
                  </a:lnTo>
                  <a:lnTo>
                    <a:pt x="1951924" y="277315"/>
                  </a:lnTo>
                  <a:lnTo>
                    <a:pt x="1952020" y="277793"/>
                  </a:lnTo>
                  <a:lnTo>
                    <a:pt x="1952020" y="278600"/>
                  </a:lnTo>
                  <a:lnTo>
                    <a:pt x="1952384" y="283442"/>
                  </a:lnTo>
                  <a:cubicBezTo>
                    <a:pt x="1972748" y="417058"/>
                    <a:pt x="2051132" y="522298"/>
                    <a:pt x="2150650" y="549640"/>
                  </a:cubicBezTo>
                  <a:lnTo>
                    <a:pt x="2177287" y="553245"/>
                  </a:lnTo>
                  <a:close/>
                </a:path>
              </a:pathLst>
            </a:custGeom>
            <a:solidFill>
              <a:srgbClr val="82BE8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000"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5F55B57-9F73-E6F3-D910-897C36F9FA8B}"/>
                </a:ext>
              </a:extLst>
            </p:cNvPr>
            <p:cNvSpPr txBox="1"/>
            <p:nvPr/>
          </p:nvSpPr>
          <p:spPr>
            <a:xfrm flipH="1">
              <a:off x="1302377" y="659336"/>
              <a:ext cx="10972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800" dirty="0">
                  <a:solidFill>
                    <a:schemeClr val="bg1"/>
                  </a:solidFill>
                  <a:latin typeface="CookieRun Black" panose="020B0600000101010101" pitchFamily="50" charset="-127"/>
                  <a:ea typeface="CookieRun Black" panose="020B0600000101010101" pitchFamily="50" charset="-127"/>
                </a:rPr>
                <a:t>활동</a:t>
              </a:r>
              <a:r>
                <a:rPr lang="en-US" altLang="ko-KR" sz="2800" dirty="0">
                  <a:solidFill>
                    <a:schemeClr val="bg1"/>
                  </a:solidFill>
                  <a:latin typeface="CookieRun Black" panose="020B0600000101010101" pitchFamily="50" charset="-127"/>
                  <a:ea typeface="CookieRun Black" panose="020B0600000101010101" pitchFamily="50" charset="-127"/>
                </a:rPr>
                <a:t>1</a:t>
              </a:r>
              <a:endParaRPr lang="ko-KR" altLang="en-US" sz="2800" dirty="0">
                <a:solidFill>
                  <a:schemeClr val="bg1"/>
                </a:solidFill>
                <a:latin typeface="CookieRun Black" panose="020B0600000101010101" pitchFamily="50" charset="-127"/>
                <a:ea typeface="CookieRun Black" panose="020B0600000101010101" pitchFamily="50" charset="-127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88ADE7A-D117-3B8C-1A4F-E4DDB8F1721C}"/>
              </a:ext>
            </a:extLst>
          </p:cNvPr>
          <p:cNvSpPr txBox="1"/>
          <p:nvPr/>
        </p:nvSpPr>
        <p:spPr>
          <a:xfrm>
            <a:off x="2713445" y="667839"/>
            <a:ext cx="6564618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300" dirty="0">
                <a:latin typeface="CookieRun Black" panose="020B0600000101010101" pitchFamily="50" charset="-127"/>
                <a:ea typeface="CookieRun Black" panose="020B0600000101010101" pitchFamily="50" charset="-127"/>
              </a:rPr>
              <a:t>‘</a:t>
            </a:r>
            <a:r>
              <a:rPr lang="ko-KR" altLang="en-US" sz="2300" dirty="0">
                <a:latin typeface="CookieRun Black" panose="020B0600000101010101" pitchFamily="50" charset="-127"/>
                <a:ea typeface="CookieRun Black" panose="020B0600000101010101" pitchFamily="50" charset="-127"/>
              </a:rPr>
              <a:t>친구</a:t>
            </a:r>
            <a:r>
              <a:rPr lang="en-US" altLang="ko-KR" sz="2300" dirty="0">
                <a:latin typeface="CookieRun Black" panose="020B0600000101010101" pitchFamily="50" charset="-127"/>
                <a:ea typeface="CookieRun Black" panose="020B0600000101010101" pitchFamily="50" charset="-127"/>
              </a:rPr>
              <a:t>’</a:t>
            </a:r>
            <a:r>
              <a:rPr lang="ko-KR" altLang="en-US" sz="2300" dirty="0">
                <a:latin typeface="CookieRun Black" panose="020B0600000101010101" pitchFamily="50" charset="-127"/>
                <a:ea typeface="CookieRun Black" panose="020B0600000101010101" pitchFamily="50" charset="-127"/>
              </a:rPr>
              <a:t>에 관한 영상들을 보며 활동지에 정리해 봅시다</a:t>
            </a:r>
            <a:r>
              <a:rPr lang="en-US" altLang="ko-KR" sz="2300" dirty="0">
                <a:latin typeface="CookieRun Black" panose="020B0600000101010101" pitchFamily="50" charset="-127"/>
                <a:ea typeface="CookieRun Black" panose="020B0600000101010101" pitchFamily="50" charset="-127"/>
              </a:rPr>
              <a:t>.</a:t>
            </a:r>
            <a:endParaRPr lang="ko-KR" altLang="en-US" sz="2300" dirty="0">
              <a:latin typeface="CookieRun Black" panose="020B0600000101010101" pitchFamily="50" charset="-127"/>
              <a:ea typeface="CookieRun Black" panose="020B0600000101010101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3A7311-A142-3AF1-477F-465E5D752AB1}"/>
              </a:ext>
            </a:extLst>
          </p:cNvPr>
          <p:cNvSpPr txBox="1"/>
          <p:nvPr/>
        </p:nvSpPr>
        <p:spPr>
          <a:xfrm>
            <a:off x="2026431" y="1414150"/>
            <a:ext cx="840472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‘</a:t>
            </a:r>
            <a:r>
              <a:rPr lang="ko-KR" altLang="en-US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친구</a:t>
            </a:r>
            <a:r>
              <a:rPr lang="en-US" altLang="ko-KR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’</a:t>
            </a:r>
            <a:r>
              <a:rPr lang="ko-KR" altLang="en-US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라는 단어를 들으면 무엇이 떠오르나요</a:t>
            </a:r>
            <a:r>
              <a:rPr lang="en-US" altLang="ko-KR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? </a:t>
            </a:r>
          </a:p>
          <a:p>
            <a:pPr algn="ctr"/>
            <a:r>
              <a:rPr lang="ko-KR" altLang="en-US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학습지에 떠오르는 단어들을 적어봅시다</a:t>
            </a:r>
            <a:r>
              <a:rPr lang="en-US" altLang="ko-KR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.</a:t>
            </a:r>
            <a:endParaRPr lang="ko-KR" altLang="en-US" sz="2800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pic>
        <p:nvPicPr>
          <p:cNvPr id="7" name="그림 6" descr="텍스트, 벡터그래픽이(가) 표시된 사진&#10;&#10;자동 생성된 설명">
            <a:extLst>
              <a:ext uri="{FF2B5EF4-FFF2-40B4-BE49-F238E27FC236}">
                <a16:creationId xmlns:a16="http://schemas.microsoft.com/office/drawing/2014/main" id="{18CB2953-EC20-01B9-7E69-79BDB26362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67"/>
          <a:stretch/>
        </p:blipFill>
        <p:spPr>
          <a:xfrm>
            <a:off x="2853592" y="2561426"/>
            <a:ext cx="6306194" cy="4296574"/>
          </a:xfrm>
          <a:prstGeom prst="rect">
            <a:avLst/>
          </a:prstGeom>
        </p:spPr>
      </p:pic>
      <p:pic>
        <p:nvPicPr>
          <p:cNvPr id="12" name="그림 11" descr="화살이(가) 표시된 사진&#10;&#10;자동 생성된 설명">
            <a:extLst>
              <a:ext uri="{FF2B5EF4-FFF2-40B4-BE49-F238E27FC236}">
                <a16:creationId xmlns:a16="http://schemas.microsoft.com/office/drawing/2014/main" id="{E8EA63A9-1ECF-BFB0-6FAA-A26904E69FE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404" y="1405647"/>
            <a:ext cx="724054" cy="96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45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45F68D2F-EF03-C4F7-A45E-32C94C49A2FF}"/>
              </a:ext>
            </a:extLst>
          </p:cNvPr>
          <p:cNvGrpSpPr/>
          <p:nvPr/>
        </p:nvGrpSpPr>
        <p:grpSpPr>
          <a:xfrm>
            <a:off x="905519" y="634469"/>
            <a:ext cx="1710680" cy="556590"/>
            <a:chOff x="905519" y="634469"/>
            <a:chExt cx="1710680" cy="556590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B65B9152-6853-8E5B-4121-741258F9110B}"/>
                </a:ext>
              </a:extLst>
            </p:cNvPr>
            <p:cNvSpPr/>
            <p:nvPr/>
          </p:nvSpPr>
          <p:spPr>
            <a:xfrm rot="10800000">
              <a:off x="905519" y="634469"/>
              <a:ext cx="1710680" cy="556590"/>
            </a:xfrm>
            <a:custGeom>
              <a:avLst/>
              <a:gdLst>
                <a:gd name="connsiteX0" fmla="*/ 2177287 w 2177287"/>
                <a:gd name="connsiteY0" fmla="*/ 556590 h 556590"/>
                <a:gd name="connsiteX1" fmla="*/ 1950269 w 2177287"/>
                <a:gd name="connsiteY1" fmla="*/ 556590 h 556590"/>
                <a:gd name="connsiteX2" fmla="*/ 1950269 w 2177287"/>
                <a:gd name="connsiteY2" fmla="*/ 555585 h 556590"/>
                <a:gd name="connsiteX3" fmla="*/ 0 w 2177287"/>
                <a:gd name="connsiteY3" fmla="*/ 555585 h 556590"/>
                <a:gd name="connsiteX4" fmla="*/ 0 w 2177287"/>
                <a:gd name="connsiteY4" fmla="*/ 277793 h 556590"/>
                <a:gd name="connsiteX5" fmla="*/ 277793 w 2177287"/>
                <a:gd name="connsiteY5" fmla="*/ 0 h 556590"/>
                <a:gd name="connsiteX6" fmla="*/ 1674227 w 2177287"/>
                <a:gd name="connsiteY6" fmla="*/ 0 h 556590"/>
                <a:gd name="connsiteX7" fmla="*/ 1930190 w 2177287"/>
                <a:gd name="connsiteY7" fmla="*/ 169663 h 556590"/>
                <a:gd name="connsiteX8" fmla="*/ 1950269 w 2177287"/>
                <a:gd name="connsiteY8" fmla="*/ 269120 h 556590"/>
                <a:gd name="connsiteX9" fmla="*/ 1950269 w 2177287"/>
                <a:gd name="connsiteY9" fmla="*/ 256456 h 556590"/>
                <a:gd name="connsiteX10" fmla="*/ 1950358 w 2177287"/>
                <a:gd name="connsiteY10" fmla="*/ 256456 h 556590"/>
                <a:gd name="connsiteX11" fmla="*/ 1951924 w 2177287"/>
                <a:gd name="connsiteY11" fmla="*/ 277315 h 556590"/>
                <a:gd name="connsiteX12" fmla="*/ 1952020 w 2177287"/>
                <a:gd name="connsiteY12" fmla="*/ 277793 h 556590"/>
                <a:gd name="connsiteX13" fmla="*/ 1952020 w 2177287"/>
                <a:gd name="connsiteY13" fmla="*/ 278600 h 556590"/>
                <a:gd name="connsiteX14" fmla="*/ 1952384 w 2177287"/>
                <a:gd name="connsiteY14" fmla="*/ 283442 h 556590"/>
                <a:gd name="connsiteX15" fmla="*/ 2150650 w 2177287"/>
                <a:gd name="connsiteY15" fmla="*/ 549640 h 556590"/>
                <a:gd name="connsiteX16" fmla="*/ 2177287 w 2177287"/>
                <a:gd name="connsiteY16" fmla="*/ 553245 h 556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77287" h="556590">
                  <a:moveTo>
                    <a:pt x="2177287" y="556590"/>
                  </a:moveTo>
                  <a:lnTo>
                    <a:pt x="1950269" y="556590"/>
                  </a:lnTo>
                  <a:lnTo>
                    <a:pt x="1950269" y="555585"/>
                  </a:lnTo>
                  <a:lnTo>
                    <a:pt x="0" y="555585"/>
                  </a:lnTo>
                  <a:lnTo>
                    <a:pt x="0" y="277793"/>
                  </a:lnTo>
                  <a:cubicBezTo>
                    <a:pt x="0" y="124372"/>
                    <a:pt x="124372" y="0"/>
                    <a:pt x="277793" y="0"/>
                  </a:cubicBezTo>
                  <a:lnTo>
                    <a:pt x="1674227" y="0"/>
                  </a:lnTo>
                  <a:cubicBezTo>
                    <a:pt x="1789293" y="0"/>
                    <a:pt x="1888018" y="69959"/>
                    <a:pt x="1930190" y="169663"/>
                  </a:cubicBezTo>
                  <a:lnTo>
                    <a:pt x="1950269" y="269120"/>
                  </a:lnTo>
                  <a:lnTo>
                    <a:pt x="1950269" y="256456"/>
                  </a:lnTo>
                  <a:lnTo>
                    <a:pt x="1950358" y="256456"/>
                  </a:lnTo>
                  <a:lnTo>
                    <a:pt x="1951924" y="277315"/>
                  </a:lnTo>
                  <a:lnTo>
                    <a:pt x="1952020" y="277793"/>
                  </a:lnTo>
                  <a:lnTo>
                    <a:pt x="1952020" y="278600"/>
                  </a:lnTo>
                  <a:lnTo>
                    <a:pt x="1952384" y="283442"/>
                  </a:lnTo>
                  <a:cubicBezTo>
                    <a:pt x="1972748" y="417058"/>
                    <a:pt x="2051132" y="522298"/>
                    <a:pt x="2150650" y="549640"/>
                  </a:cubicBezTo>
                  <a:lnTo>
                    <a:pt x="2177287" y="553245"/>
                  </a:lnTo>
                  <a:close/>
                </a:path>
              </a:pathLst>
            </a:custGeom>
            <a:solidFill>
              <a:srgbClr val="82BE8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000"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5F55B57-9F73-E6F3-D910-897C36F9FA8B}"/>
                </a:ext>
              </a:extLst>
            </p:cNvPr>
            <p:cNvSpPr txBox="1"/>
            <p:nvPr/>
          </p:nvSpPr>
          <p:spPr>
            <a:xfrm flipH="1">
              <a:off x="1302377" y="659336"/>
              <a:ext cx="10972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800" dirty="0">
                  <a:solidFill>
                    <a:schemeClr val="bg1"/>
                  </a:solidFill>
                  <a:latin typeface="CookieRun Black" panose="020B0600000101010101" pitchFamily="50" charset="-127"/>
                  <a:ea typeface="CookieRun Black" panose="020B0600000101010101" pitchFamily="50" charset="-127"/>
                </a:rPr>
                <a:t>활동</a:t>
              </a:r>
              <a:r>
                <a:rPr lang="en-US" altLang="ko-KR" sz="2800" dirty="0">
                  <a:solidFill>
                    <a:schemeClr val="bg1"/>
                  </a:solidFill>
                  <a:latin typeface="CookieRun Black" panose="020B0600000101010101" pitchFamily="50" charset="-127"/>
                  <a:ea typeface="CookieRun Black" panose="020B0600000101010101" pitchFamily="50" charset="-127"/>
                </a:rPr>
                <a:t>1</a:t>
              </a:r>
              <a:endParaRPr lang="ko-KR" altLang="en-US" sz="2800" dirty="0">
                <a:solidFill>
                  <a:schemeClr val="bg1"/>
                </a:solidFill>
                <a:latin typeface="CookieRun Black" panose="020B0600000101010101" pitchFamily="50" charset="-127"/>
                <a:ea typeface="CookieRun Black" panose="020B0600000101010101" pitchFamily="50" charset="-127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B3A7311-A142-3AF1-477F-465E5D752AB1}"/>
              </a:ext>
            </a:extLst>
          </p:cNvPr>
          <p:cNvSpPr txBox="1"/>
          <p:nvPr/>
        </p:nvSpPr>
        <p:spPr>
          <a:xfrm>
            <a:off x="2399658" y="1474594"/>
            <a:ext cx="89624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24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영상을 보고 떠오른 친구가 있나요</a:t>
            </a:r>
            <a:r>
              <a:rPr lang="en-US" altLang="ko-KR" sz="24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? </a:t>
            </a:r>
          </a:p>
          <a:p>
            <a:pPr fontAlgn="base"/>
            <a:r>
              <a:rPr lang="ko-KR" altLang="en-US" sz="32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그 친구와 관련된 것 </a:t>
            </a:r>
            <a:r>
              <a:rPr lang="ko-KR" altLang="en-US" sz="24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에 </a:t>
            </a:r>
            <a:r>
              <a:rPr lang="en-US" altLang="ko-KR" sz="32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‘</a:t>
            </a:r>
            <a:r>
              <a:rPr lang="ko-KR" altLang="en-US" sz="32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동그라미</a:t>
            </a:r>
            <a:r>
              <a:rPr lang="en-US" altLang="ko-KR" sz="32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’</a:t>
            </a:r>
            <a:r>
              <a:rPr lang="ko-KR" altLang="en-US" sz="24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 쳐 봅시다</a:t>
            </a:r>
            <a:r>
              <a:rPr lang="en-US" altLang="ko-KR" sz="24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. </a:t>
            </a:r>
            <a:endParaRPr lang="ko-KR" altLang="en-US" sz="2400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pic>
        <p:nvPicPr>
          <p:cNvPr id="12" name="그림 11" descr="화살이(가) 표시된 사진&#10;&#10;자동 생성된 설명">
            <a:extLst>
              <a:ext uri="{FF2B5EF4-FFF2-40B4-BE49-F238E27FC236}">
                <a16:creationId xmlns:a16="http://schemas.microsoft.com/office/drawing/2014/main" id="{E8EA63A9-1ECF-BFB0-6FAA-A26904E69FE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990" y="1484208"/>
            <a:ext cx="724054" cy="9658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3F160E-C8E3-1214-27B1-ADC0DC539EBE}"/>
              </a:ext>
            </a:extLst>
          </p:cNvPr>
          <p:cNvSpPr txBox="1"/>
          <p:nvPr/>
        </p:nvSpPr>
        <p:spPr>
          <a:xfrm>
            <a:off x="2713445" y="667839"/>
            <a:ext cx="6564618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300" dirty="0">
                <a:latin typeface="CookieRun Black" panose="020B0600000101010101" pitchFamily="50" charset="-127"/>
                <a:ea typeface="CookieRun Black" panose="020B0600000101010101" pitchFamily="50" charset="-127"/>
              </a:rPr>
              <a:t>‘</a:t>
            </a:r>
            <a:r>
              <a:rPr lang="ko-KR" altLang="en-US" sz="2300" dirty="0">
                <a:latin typeface="CookieRun Black" panose="020B0600000101010101" pitchFamily="50" charset="-127"/>
                <a:ea typeface="CookieRun Black" panose="020B0600000101010101" pitchFamily="50" charset="-127"/>
              </a:rPr>
              <a:t>친구</a:t>
            </a:r>
            <a:r>
              <a:rPr lang="en-US" altLang="ko-KR" sz="2300" dirty="0">
                <a:latin typeface="CookieRun Black" panose="020B0600000101010101" pitchFamily="50" charset="-127"/>
                <a:ea typeface="CookieRun Black" panose="020B0600000101010101" pitchFamily="50" charset="-127"/>
              </a:rPr>
              <a:t>’</a:t>
            </a:r>
            <a:r>
              <a:rPr lang="ko-KR" altLang="en-US" sz="2300" dirty="0">
                <a:latin typeface="CookieRun Black" panose="020B0600000101010101" pitchFamily="50" charset="-127"/>
                <a:ea typeface="CookieRun Black" panose="020B0600000101010101" pitchFamily="50" charset="-127"/>
              </a:rPr>
              <a:t>에 관한 영상들을 보며 활동지에 정리해 봅시다</a:t>
            </a:r>
            <a:r>
              <a:rPr lang="en-US" altLang="ko-KR" sz="2300" dirty="0">
                <a:latin typeface="CookieRun Black" panose="020B0600000101010101" pitchFamily="50" charset="-127"/>
                <a:ea typeface="CookieRun Black" panose="020B0600000101010101" pitchFamily="50" charset="-127"/>
              </a:rPr>
              <a:t>.</a:t>
            </a:r>
            <a:endParaRPr lang="ko-KR" altLang="en-US" sz="2300" dirty="0">
              <a:latin typeface="CookieRun Black" panose="020B0600000101010101" pitchFamily="50" charset="-127"/>
              <a:ea typeface="CookieRun Black" panose="020B0600000101010101" pitchFamily="50" charset="-127"/>
            </a:endParaRPr>
          </a:p>
        </p:txBody>
      </p:sp>
      <p:pic>
        <p:nvPicPr>
          <p:cNvPr id="7" name="그림 6" descr="텍스트이(가) 표시된 사진&#10;&#10;자동 생성된 설명">
            <a:extLst>
              <a:ext uri="{FF2B5EF4-FFF2-40B4-BE49-F238E27FC236}">
                <a16:creationId xmlns:a16="http://schemas.microsoft.com/office/drawing/2014/main" id="{0489AC1B-FE8D-4576-AD87-C14A0CAADFD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216" y="2526669"/>
            <a:ext cx="2553567" cy="2972344"/>
          </a:xfrm>
          <a:prstGeom prst="rect">
            <a:avLst/>
          </a:prstGeom>
        </p:spPr>
      </p:pic>
      <p:pic>
        <p:nvPicPr>
          <p:cNvPr id="11" name="그림 10" descr="어두운이(가) 표시된 사진&#10;&#10;자동 생성된 설명">
            <a:extLst>
              <a:ext uri="{FF2B5EF4-FFF2-40B4-BE49-F238E27FC236}">
                <a16:creationId xmlns:a16="http://schemas.microsoft.com/office/drawing/2014/main" id="{435A29C5-FBD5-1AE3-EF84-6D87A4C023E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331" y="5373792"/>
            <a:ext cx="707327" cy="10628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9B8F648-AFEF-1E8B-08A8-AB8CE68D668A}"/>
              </a:ext>
            </a:extLst>
          </p:cNvPr>
          <p:cNvSpPr txBox="1"/>
          <p:nvPr/>
        </p:nvSpPr>
        <p:spPr>
          <a:xfrm>
            <a:off x="2616199" y="5605670"/>
            <a:ext cx="84219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ko-KR" altLang="en-US" sz="2400" b="1" dirty="0">
                <a:solidFill>
                  <a:srgbClr val="C00000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만약 아직 쓰지 않았다면</a:t>
            </a:r>
            <a:r>
              <a:rPr lang="en-US" altLang="ko-KR" sz="2400" b="1" dirty="0">
                <a:solidFill>
                  <a:srgbClr val="C00000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</a:t>
            </a:r>
            <a:r>
              <a:rPr lang="ko-KR" altLang="en-US" sz="2400" b="1" dirty="0">
                <a:solidFill>
                  <a:srgbClr val="C00000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 그 친구에 관한 것도 자유롭게 </a:t>
            </a:r>
            <a:endParaRPr lang="en-US" altLang="ko-KR" sz="2400" b="1" dirty="0">
              <a:solidFill>
                <a:srgbClr val="C00000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  <a:p>
            <a:pPr fontAlgn="base"/>
            <a:r>
              <a:rPr lang="ko-KR" altLang="en-US" sz="2400" b="1" dirty="0">
                <a:solidFill>
                  <a:srgbClr val="C00000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추가하여 써 봅시다</a:t>
            </a:r>
            <a:r>
              <a:rPr lang="en-US" altLang="ko-KR" sz="2400" b="1" dirty="0">
                <a:solidFill>
                  <a:srgbClr val="C00000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.</a:t>
            </a:r>
            <a:endParaRPr lang="ko-KR" altLang="en-US" sz="2400" b="1" dirty="0">
              <a:solidFill>
                <a:srgbClr val="C00000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1586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45F68D2F-EF03-C4F7-A45E-32C94C49A2FF}"/>
              </a:ext>
            </a:extLst>
          </p:cNvPr>
          <p:cNvGrpSpPr/>
          <p:nvPr/>
        </p:nvGrpSpPr>
        <p:grpSpPr>
          <a:xfrm>
            <a:off x="905519" y="634469"/>
            <a:ext cx="1710680" cy="556590"/>
            <a:chOff x="905519" y="634469"/>
            <a:chExt cx="1710680" cy="556590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B65B9152-6853-8E5B-4121-741258F9110B}"/>
                </a:ext>
              </a:extLst>
            </p:cNvPr>
            <p:cNvSpPr/>
            <p:nvPr/>
          </p:nvSpPr>
          <p:spPr>
            <a:xfrm rot="10800000">
              <a:off x="905519" y="634469"/>
              <a:ext cx="1710680" cy="556590"/>
            </a:xfrm>
            <a:custGeom>
              <a:avLst/>
              <a:gdLst>
                <a:gd name="connsiteX0" fmla="*/ 2177287 w 2177287"/>
                <a:gd name="connsiteY0" fmla="*/ 556590 h 556590"/>
                <a:gd name="connsiteX1" fmla="*/ 1950269 w 2177287"/>
                <a:gd name="connsiteY1" fmla="*/ 556590 h 556590"/>
                <a:gd name="connsiteX2" fmla="*/ 1950269 w 2177287"/>
                <a:gd name="connsiteY2" fmla="*/ 555585 h 556590"/>
                <a:gd name="connsiteX3" fmla="*/ 0 w 2177287"/>
                <a:gd name="connsiteY3" fmla="*/ 555585 h 556590"/>
                <a:gd name="connsiteX4" fmla="*/ 0 w 2177287"/>
                <a:gd name="connsiteY4" fmla="*/ 277793 h 556590"/>
                <a:gd name="connsiteX5" fmla="*/ 277793 w 2177287"/>
                <a:gd name="connsiteY5" fmla="*/ 0 h 556590"/>
                <a:gd name="connsiteX6" fmla="*/ 1674227 w 2177287"/>
                <a:gd name="connsiteY6" fmla="*/ 0 h 556590"/>
                <a:gd name="connsiteX7" fmla="*/ 1930190 w 2177287"/>
                <a:gd name="connsiteY7" fmla="*/ 169663 h 556590"/>
                <a:gd name="connsiteX8" fmla="*/ 1950269 w 2177287"/>
                <a:gd name="connsiteY8" fmla="*/ 269120 h 556590"/>
                <a:gd name="connsiteX9" fmla="*/ 1950269 w 2177287"/>
                <a:gd name="connsiteY9" fmla="*/ 256456 h 556590"/>
                <a:gd name="connsiteX10" fmla="*/ 1950358 w 2177287"/>
                <a:gd name="connsiteY10" fmla="*/ 256456 h 556590"/>
                <a:gd name="connsiteX11" fmla="*/ 1951924 w 2177287"/>
                <a:gd name="connsiteY11" fmla="*/ 277315 h 556590"/>
                <a:gd name="connsiteX12" fmla="*/ 1952020 w 2177287"/>
                <a:gd name="connsiteY12" fmla="*/ 277793 h 556590"/>
                <a:gd name="connsiteX13" fmla="*/ 1952020 w 2177287"/>
                <a:gd name="connsiteY13" fmla="*/ 278600 h 556590"/>
                <a:gd name="connsiteX14" fmla="*/ 1952384 w 2177287"/>
                <a:gd name="connsiteY14" fmla="*/ 283442 h 556590"/>
                <a:gd name="connsiteX15" fmla="*/ 2150650 w 2177287"/>
                <a:gd name="connsiteY15" fmla="*/ 549640 h 556590"/>
                <a:gd name="connsiteX16" fmla="*/ 2177287 w 2177287"/>
                <a:gd name="connsiteY16" fmla="*/ 553245 h 556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77287" h="556590">
                  <a:moveTo>
                    <a:pt x="2177287" y="556590"/>
                  </a:moveTo>
                  <a:lnTo>
                    <a:pt x="1950269" y="556590"/>
                  </a:lnTo>
                  <a:lnTo>
                    <a:pt x="1950269" y="555585"/>
                  </a:lnTo>
                  <a:lnTo>
                    <a:pt x="0" y="555585"/>
                  </a:lnTo>
                  <a:lnTo>
                    <a:pt x="0" y="277793"/>
                  </a:lnTo>
                  <a:cubicBezTo>
                    <a:pt x="0" y="124372"/>
                    <a:pt x="124372" y="0"/>
                    <a:pt x="277793" y="0"/>
                  </a:cubicBezTo>
                  <a:lnTo>
                    <a:pt x="1674227" y="0"/>
                  </a:lnTo>
                  <a:cubicBezTo>
                    <a:pt x="1789293" y="0"/>
                    <a:pt x="1888018" y="69959"/>
                    <a:pt x="1930190" y="169663"/>
                  </a:cubicBezTo>
                  <a:lnTo>
                    <a:pt x="1950269" y="269120"/>
                  </a:lnTo>
                  <a:lnTo>
                    <a:pt x="1950269" y="256456"/>
                  </a:lnTo>
                  <a:lnTo>
                    <a:pt x="1950358" y="256456"/>
                  </a:lnTo>
                  <a:lnTo>
                    <a:pt x="1951924" y="277315"/>
                  </a:lnTo>
                  <a:lnTo>
                    <a:pt x="1952020" y="277793"/>
                  </a:lnTo>
                  <a:lnTo>
                    <a:pt x="1952020" y="278600"/>
                  </a:lnTo>
                  <a:lnTo>
                    <a:pt x="1952384" y="283442"/>
                  </a:lnTo>
                  <a:cubicBezTo>
                    <a:pt x="1972748" y="417058"/>
                    <a:pt x="2051132" y="522298"/>
                    <a:pt x="2150650" y="549640"/>
                  </a:cubicBezTo>
                  <a:lnTo>
                    <a:pt x="2177287" y="553245"/>
                  </a:lnTo>
                  <a:close/>
                </a:path>
              </a:pathLst>
            </a:custGeom>
            <a:solidFill>
              <a:srgbClr val="82BE8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000"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5F55B57-9F73-E6F3-D910-897C36F9FA8B}"/>
                </a:ext>
              </a:extLst>
            </p:cNvPr>
            <p:cNvSpPr txBox="1"/>
            <p:nvPr/>
          </p:nvSpPr>
          <p:spPr>
            <a:xfrm flipH="1">
              <a:off x="1302377" y="659336"/>
              <a:ext cx="10972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800" dirty="0">
                  <a:solidFill>
                    <a:schemeClr val="bg1"/>
                  </a:solidFill>
                  <a:latin typeface="CookieRun Black" panose="020B0600000101010101" pitchFamily="50" charset="-127"/>
                  <a:ea typeface="CookieRun Black" panose="020B0600000101010101" pitchFamily="50" charset="-127"/>
                </a:rPr>
                <a:t>활동</a:t>
              </a:r>
              <a:r>
                <a:rPr lang="en-US" altLang="ko-KR" sz="2800" dirty="0">
                  <a:solidFill>
                    <a:schemeClr val="bg1"/>
                  </a:solidFill>
                  <a:latin typeface="CookieRun Black" panose="020B0600000101010101" pitchFamily="50" charset="-127"/>
                  <a:ea typeface="CookieRun Black" panose="020B0600000101010101" pitchFamily="50" charset="-127"/>
                </a:rPr>
                <a:t>2</a:t>
              </a:r>
              <a:endParaRPr lang="ko-KR" altLang="en-US" sz="2800" dirty="0">
                <a:solidFill>
                  <a:schemeClr val="bg1"/>
                </a:solidFill>
                <a:latin typeface="CookieRun Black" panose="020B0600000101010101" pitchFamily="50" charset="-127"/>
                <a:ea typeface="CookieRun Black" panose="020B0600000101010101" pitchFamily="50" charset="-127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E3A4236-1EBD-BE6C-6674-681E12E3E974}"/>
              </a:ext>
            </a:extLst>
          </p:cNvPr>
          <p:cNvSpPr txBox="1"/>
          <p:nvPr/>
        </p:nvSpPr>
        <p:spPr>
          <a:xfrm>
            <a:off x="2672195" y="728485"/>
            <a:ext cx="330090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300" dirty="0">
                <a:latin typeface="CookieRun Black" panose="020B0600000101010101" pitchFamily="50" charset="-127"/>
                <a:ea typeface="CookieRun Black" panose="020B0600000101010101" pitchFamily="50" charset="-127"/>
              </a:rPr>
              <a:t>고마운 친구를 칭찬합니다</a:t>
            </a:r>
            <a:r>
              <a:rPr lang="en-US" altLang="ko-KR" sz="2300" dirty="0">
                <a:latin typeface="CookieRun Black" panose="020B0600000101010101" pitchFamily="50" charset="-127"/>
                <a:ea typeface="CookieRun Black" panose="020B0600000101010101" pitchFamily="50" charset="-127"/>
              </a:rPr>
              <a:t>.</a:t>
            </a:r>
            <a:endParaRPr lang="ko-KR" altLang="en-US" sz="2300" dirty="0">
              <a:latin typeface="CookieRun Black" panose="020B0600000101010101" pitchFamily="50" charset="-127"/>
              <a:ea typeface="CookieRun Black" panose="020B0600000101010101" pitchFamily="50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C00DF6-C082-EFD9-BEEA-0D213A3CE189}"/>
              </a:ext>
            </a:extLst>
          </p:cNvPr>
          <p:cNvSpPr txBox="1"/>
          <p:nvPr/>
        </p:nvSpPr>
        <p:spPr>
          <a:xfrm>
            <a:off x="2616199" y="1468111"/>
            <a:ext cx="840472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24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동그라미 친 것을 바탕으로 </a:t>
            </a:r>
            <a:r>
              <a:rPr lang="ko-KR" altLang="en-US" sz="28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내 친구를 칭찬하는 이야기</a:t>
            </a:r>
            <a:r>
              <a:rPr lang="ko-KR" altLang="en-US" sz="24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를 </a:t>
            </a:r>
            <a:endParaRPr lang="en-US" altLang="ko-KR" sz="2400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  <a:p>
            <a:pPr fontAlgn="base"/>
            <a:r>
              <a:rPr lang="ko-KR" altLang="en-US" sz="24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써 봅시다</a:t>
            </a:r>
            <a:r>
              <a:rPr lang="en-US" altLang="ko-KR" sz="24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.</a:t>
            </a:r>
            <a:endParaRPr lang="ko-KR" altLang="en-US" sz="2400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pic>
        <p:nvPicPr>
          <p:cNvPr id="6" name="그림 5" descr="화살이(가) 표시된 사진&#10;&#10;자동 생성된 설명">
            <a:extLst>
              <a:ext uri="{FF2B5EF4-FFF2-40B4-BE49-F238E27FC236}">
                <a16:creationId xmlns:a16="http://schemas.microsoft.com/office/drawing/2014/main" id="{F5BBA5D1-E71A-BA28-7A81-F3A8050D766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404" y="1405647"/>
            <a:ext cx="724054" cy="965885"/>
          </a:xfrm>
          <a:prstGeom prst="rect">
            <a:avLst/>
          </a:prstGeom>
        </p:spPr>
      </p:pic>
      <p:sp>
        <p:nvSpPr>
          <p:cNvPr id="18" name="Rectangle 1">
            <a:extLst>
              <a:ext uri="{FF2B5EF4-FFF2-40B4-BE49-F238E27FC236}">
                <a16:creationId xmlns:a16="http://schemas.microsoft.com/office/drawing/2014/main" id="{F41978D5-3EDA-CA3E-7B4A-EB422A225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813" y="31734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46" name="표 45">
            <a:extLst>
              <a:ext uri="{FF2B5EF4-FFF2-40B4-BE49-F238E27FC236}">
                <a16:creationId xmlns:a16="http://schemas.microsoft.com/office/drawing/2014/main" id="{C3AF8F01-06F4-EBAC-DC3A-82840367B0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205913"/>
              </p:ext>
            </p:extLst>
          </p:nvPr>
        </p:nvGraphicFramePr>
        <p:xfrm>
          <a:off x="2205359" y="2586120"/>
          <a:ext cx="7781281" cy="3592941"/>
        </p:xfrm>
        <a:graphic>
          <a:graphicData uri="http://schemas.openxmlformats.org/drawingml/2006/table">
            <a:tbl>
              <a:tblPr/>
              <a:tblGrid>
                <a:gridCol w="2087306">
                  <a:extLst>
                    <a:ext uri="{9D8B030D-6E8A-4147-A177-3AD203B41FA5}">
                      <a16:colId xmlns:a16="http://schemas.microsoft.com/office/drawing/2014/main" val="3239053099"/>
                    </a:ext>
                  </a:extLst>
                </a:gridCol>
                <a:gridCol w="5693975">
                  <a:extLst>
                    <a:ext uri="{9D8B030D-6E8A-4147-A177-3AD203B41FA5}">
                      <a16:colId xmlns:a16="http://schemas.microsoft.com/office/drawing/2014/main" val="319346232"/>
                    </a:ext>
                  </a:extLst>
                </a:gridCol>
              </a:tblGrid>
              <a:tr h="58169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700" kern="0" spc="0" dirty="0">
                          <a:solidFill>
                            <a:srgbClr val="000000"/>
                          </a:solidFill>
                          <a:effectLst/>
                          <a:latin typeface="G마켓 산스 TTF Medium" panose="02000000000000000000" pitchFamily="2" charset="-127"/>
                          <a:ea typeface="G마켓 산스 TTF Medium" panose="02000000000000000000" pitchFamily="2" charset="-127"/>
                        </a:rPr>
                        <a:t>칭찬할 친구 이름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G마켓 산스 TTF Medium" panose="02000000000000000000" pitchFamily="2" charset="-127"/>
                        <a:ea typeface="G마켓 산스 TTF Medium" panose="02000000000000000000" pitchFamily="2" charset="-127"/>
                      </a:endParaRPr>
                    </a:p>
                  </a:txBody>
                  <a:tcPr marL="66780" marR="66780" marT="18462" marB="1846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FF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6780" marR="66780" marT="18462" marB="1846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2253597"/>
                  </a:ext>
                </a:extLst>
              </a:tr>
              <a:tr h="106294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700" kern="0" spc="0" dirty="0">
                          <a:solidFill>
                            <a:srgbClr val="000000"/>
                          </a:solidFill>
                          <a:effectLst/>
                          <a:latin typeface="G마켓 산스 TTF Medium" panose="02000000000000000000" pitchFamily="2" charset="-127"/>
                          <a:ea typeface="G마켓 산스 TTF Medium" panose="02000000000000000000" pitchFamily="2" charset="-127"/>
                        </a:rPr>
                        <a:t>친구에게 </a:t>
                      </a:r>
                      <a:endParaRPr lang="en-US" altLang="ko-KR" sz="1700" kern="0" spc="0" dirty="0">
                        <a:solidFill>
                          <a:srgbClr val="000000"/>
                        </a:solidFill>
                        <a:effectLst/>
                        <a:latin typeface="G마켓 산스 TTF Medium" panose="02000000000000000000" pitchFamily="2" charset="-127"/>
                        <a:ea typeface="G마켓 산스 TTF Medium" panose="02000000000000000000" pitchFamily="2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700" kern="0" spc="0" dirty="0">
                          <a:solidFill>
                            <a:srgbClr val="000000"/>
                          </a:solidFill>
                          <a:effectLst/>
                          <a:latin typeface="G마켓 산스 TTF Medium" panose="02000000000000000000" pitchFamily="2" charset="-127"/>
                          <a:ea typeface="G마켓 산스 TTF Medium" panose="02000000000000000000" pitchFamily="2" charset="-127"/>
                        </a:rPr>
                        <a:t>고마웠던 일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G마켓 산스 TTF Medium" panose="02000000000000000000" pitchFamily="2" charset="-127"/>
                        <a:ea typeface="G마켓 산스 TTF Medium" panose="02000000000000000000" pitchFamily="2" charset="-127"/>
                      </a:endParaRPr>
                    </a:p>
                  </a:txBody>
                  <a:tcPr marL="66780" marR="66780" marT="18462" marB="1846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FF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6780" marR="66780" marT="18462" marB="18462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3186947"/>
                  </a:ext>
                </a:extLst>
              </a:tr>
              <a:tr h="104437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700" kern="0" spc="0" dirty="0">
                          <a:solidFill>
                            <a:srgbClr val="000000"/>
                          </a:solidFill>
                          <a:effectLst/>
                          <a:latin typeface="G마켓 산스 TTF Medium" panose="02000000000000000000" pitchFamily="2" charset="-127"/>
                          <a:ea typeface="G마켓 산스 TTF Medium" panose="02000000000000000000" pitchFamily="2" charset="-127"/>
                        </a:rPr>
                        <a:t>그때 내가</a:t>
                      </a:r>
                      <a:endParaRPr lang="en-US" altLang="ko-KR" sz="1700" kern="0" spc="0" dirty="0">
                        <a:solidFill>
                          <a:srgbClr val="000000"/>
                        </a:solidFill>
                        <a:effectLst/>
                        <a:latin typeface="G마켓 산스 TTF Medium" panose="02000000000000000000" pitchFamily="2" charset="-127"/>
                        <a:ea typeface="G마켓 산스 TTF Medium" panose="02000000000000000000" pitchFamily="2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700" kern="0" spc="0" dirty="0">
                          <a:solidFill>
                            <a:srgbClr val="000000"/>
                          </a:solidFill>
                          <a:effectLst/>
                          <a:latin typeface="G마켓 산스 TTF Medium" panose="02000000000000000000" pitchFamily="2" charset="-127"/>
                          <a:ea typeface="G마켓 산스 TTF Medium" panose="02000000000000000000" pitchFamily="2" charset="-127"/>
                        </a:rPr>
                        <a:t>들었던 생각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G마켓 산스 TTF Medium" panose="02000000000000000000" pitchFamily="2" charset="-127"/>
                        <a:ea typeface="G마켓 산스 TTF Medium" panose="02000000000000000000" pitchFamily="2" charset="-127"/>
                      </a:endParaRPr>
                    </a:p>
                  </a:txBody>
                  <a:tcPr marL="66780" marR="66780" marT="18462" marB="1846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FF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6780" marR="66780" marT="18462" marB="18462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941662"/>
                  </a:ext>
                </a:extLst>
              </a:tr>
              <a:tr h="90392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700" kern="0" spc="0" dirty="0">
                          <a:solidFill>
                            <a:srgbClr val="000000"/>
                          </a:solidFill>
                          <a:effectLst/>
                          <a:latin typeface="G마켓 산스 TTF Medium" panose="02000000000000000000" pitchFamily="2" charset="-127"/>
                          <a:ea typeface="G마켓 산스 TTF Medium" panose="02000000000000000000" pitchFamily="2" charset="-127"/>
                        </a:rPr>
                        <a:t>친구에게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G마켓 산스 TTF Medium" panose="02000000000000000000" pitchFamily="2" charset="-127"/>
                        <a:ea typeface="G마켓 산스 TTF Medium" panose="02000000000000000000" pitchFamily="2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700" kern="0" spc="0" dirty="0">
                          <a:solidFill>
                            <a:srgbClr val="000000"/>
                          </a:solidFill>
                          <a:effectLst/>
                          <a:latin typeface="G마켓 산스 TTF Medium" panose="02000000000000000000" pitchFamily="2" charset="-127"/>
                          <a:ea typeface="G마켓 산스 TTF Medium" panose="02000000000000000000" pitchFamily="2" charset="-127"/>
                        </a:rPr>
                        <a:t>하고 싶은 말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G마켓 산스 TTF Medium" panose="02000000000000000000" pitchFamily="2" charset="-127"/>
                        <a:ea typeface="G마켓 산스 TTF Medium" panose="02000000000000000000" pitchFamily="2" charset="-127"/>
                      </a:endParaRPr>
                    </a:p>
                  </a:txBody>
                  <a:tcPr marL="66780" marR="66780" marT="18462" marB="1846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FF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6780" marR="66780" marT="18462" marB="18462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0094244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55473FDE-7393-A1D4-1B9D-772EDAEC32EB}"/>
              </a:ext>
            </a:extLst>
          </p:cNvPr>
          <p:cNvSpPr txBox="1"/>
          <p:nvPr/>
        </p:nvSpPr>
        <p:spPr>
          <a:xfrm>
            <a:off x="6157315" y="2475133"/>
            <a:ext cx="1563155" cy="717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 b="1" kern="0" spc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박예준</a:t>
            </a:r>
            <a:endParaRPr lang="ko-KR" altLang="en-US" sz="2800" b="1" kern="0" spc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함초롬바탕" panose="02030604000101010101" pitchFamily="18" charset="-127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2222950-2E13-FAFC-804F-EFE9F307D61E}"/>
              </a:ext>
            </a:extLst>
          </p:cNvPr>
          <p:cNvSpPr txBox="1"/>
          <p:nvPr/>
        </p:nvSpPr>
        <p:spPr>
          <a:xfrm>
            <a:off x="4322647" y="3285286"/>
            <a:ext cx="57044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fontAlgn="base" latinLnBrk="1">
              <a:spcBef>
                <a:spcPts val="0"/>
              </a:spcBef>
              <a:spcAft>
                <a:spcPts val="0"/>
              </a:spcAft>
            </a:pPr>
            <a:r>
              <a:rPr lang="ko-KR" altLang="en-US" sz="2800" b="1" kern="0" spc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복도에서 넘어져서 울고 있었는데</a:t>
            </a:r>
            <a:r>
              <a:rPr lang="en-US" altLang="ko-KR" sz="2800" b="1" kern="0" spc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</a:p>
          <a:p>
            <a:pPr marL="0" marR="0" indent="0" fontAlgn="base" latinLnBrk="1">
              <a:spcBef>
                <a:spcPts val="0"/>
              </a:spcBef>
              <a:spcAft>
                <a:spcPts val="0"/>
              </a:spcAft>
            </a:pPr>
            <a:r>
              <a:rPr lang="ko-KR" altLang="en-US" sz="2800" b="1" kern="0" spc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예준이가 </a:t>
            </a:r>
            <a:r>
              <a:rPr lang="ko-KR" altLang="en-US" sz="2800" b="1" kern="0" spc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괜찮냐고</a:t>
            </a:r>
            <a:r>
              <a:rPr lang="ko-KR" altLang="en-US" sz="2800" b="1" kern="0" spc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 위로해 주었다</a:t>
            </a:r>
            <a:r>
              <a:rPr lang="en-US" altLang="ko-KR" sz="2800" b="1" kern="0" spc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.</a:t>
            </a:r>
            <a:endParaRPr lang="ko-KR" altLang="en-US" sz="2800" b="1" kern="0" spc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함초롬바탕" panose="02030604000101010101" pitchFamily="18" charset="-127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393CD13-59B1-81BA-A8A2-C9BBA1388778}"/>
              </a:ext>
            </a:extLst>
          </p:cNvPr>
          <p:cNvSpPr txBox="1"/>
          <p:nvPr/>
        </p:nvSpPr>
        <p:spPr>
          <a:xfrm>
            <a:off x="4286263" y="4312563"/>
            <a:ext cx="59079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fontAlgn="base" latinLnBrk="1">
              <a:spcBef>
                <a:spcPts val="0"/>
              </a:spcBef>
              <a:spcAft>
                <a:spcPts val="0"/>
              </a:spcAft>
            </a:pPr>
            <a:r>
              <a:rPr lang="ko-KR" altLang="en-US" sz="2800" b="1" kern="0" spc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아프기도 하고 </a:t>
            </a:r>
            <a:r>
              <a:rPr lang="ko-KR" altLang="en-US" sz="2800" b="1" kern="0" spc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민망했었는데</a:t>
            </a:r>
            <a:r>
              <a:rPr lang="en-US" altLang="ko-KR" sz="2800" b="1" kern="0" spc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800" b="1" kern="0" spc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친구가 </a:t>
            </a:r>
            <a:endParaRPr lang="en-US" altLang="ko-KR" sz="2800" b="1" kern="0" spc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  <a:p>
            <a:pPr marL="0" marR="0" indent="0" fontAlgn="base" latinLnBrk="1">
              <a:spcBef>
                <a:spcPts val="0"/>
              </a:spcBef>
              <a:spcAft>
                <a:spcPts val="0"/>
              </a:spcAft>
            </a:pPr>
            <a:r>
              <a:rPr lang="ko-KR" altLang="en-US" sz="2800" b="1" kern="0" spc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있어서</a:t>
            </a:r>
            <a:r>
              <a:rPr lang="en-US" altLang="ko-KR" sz="28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 </a:t>
            </a:r>
            <a:r>
              <a:rPr lang="ko-KR" altLang="en-US" sz="28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든든하고 고마웠다</a:t>
            </a:r>
            <a:r>
              <a:rPr lang="en-US" altLang="ko-KR" sz="2800" b="1" kern="0" spc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.</a:t>
            </a:r>
            <a:endParaRPr lang="ko-KR" altLang="en-US" sz="2800" b="1" kern="0" spc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39C73F5-216D-9E3F-43CE-9B59672AD750}"/>
              </a:ext>
            </a:extLst>
          </p:cNvPr>
          <p:cNvSpPr txBox="1"/>
          <p:nvPr/>
        </p:nvSpPr>
        <p:spPr>
          <a:xfrm>
            <a:off x="4325218" y="5317988"/>
            <a:ext cx="57018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fontAlgn="base" latinLnBrk="1">
              <a:spcBef>
                <a:spcPts val="0"/>
              </a:spcBef>
              <a:spcAft>
                <a:spcPts val="0"/>
              </a:spcAft>
            </a:pPr>
            <a:r>
              <a:rPr lang="ko-KR" altLang="en-US" sz="2800" b="1" kern="0" spc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예준아 힘들 때 위로해줘서 너무 고마웠어</a:t>
            </a:r>
            <a:r>
              <a:rPr lang="en-US" altLang="ko-KR" sz="2800" b="1" kern="0" spc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. </a:t>
            </a:r>
            <a:r>
              <a:rPr lang="ko-KR" altLang="en-US" sz="2800" b="1" kern="0" spc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앞으로도 친하게 지내자</a:t>
            </a:r>
            <a:r>
              <a:rPr lang="en-US" altLang="ko-KR" sz="2800" b="1" kern="0" spc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.</a:t>
            </a:r>
            <a:endParaRPr lang="ko-KR" altLang="en-US" sz="2800" b="1" kern="0" spc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8447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7" grpId="0"/>
      <p:bldP spid="48" grpId="0"/>
      <p:bldP spid="49" grpId="0"/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45F68D2F-EF03-C4F7-A45E-32C94C49A2FF}"/>
              </a:ext>
            </a:extLst>
          </p:cNvPr>
          <p:cNvGrpSpPr/>
          <p:nvPr/>
        </p:nvGrpSpPr>
        <p:grpSpPr>
          <a:xfrm>
            <a:off x="905519" y="634469"/>
            <a:ext cx="1710680" cy="556590"/>
            <a:chOff x="905519" y="634469"/>
            <a:chExt cx="1710680" cy="556590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B65B9152-6853-8E5B-4121-741258F9110B}"/>
                </a:ext>
              </a:extLst>
            </p:cNvPr>
            <p:cNvSpPr/>
            <p:nvPr/>
          </p:nvSpPr>
          <p:spPr>
            <a:xfrm rot="10800000">
              <a:off x="905519" y="634469"/>
              <a:ext cx="1710680" cy="556590"/>
            </a:xfrm>
            <a:custGeom>
              <a:avLst/>
              <a:gdLst>
                <a:gd name="connsiteX0" fmla="*/ 2177287 w 2177287"/>
                <a:gd name="connsiteY0" fmla="*/ 556590 h 556590"/>
                <a:gd name="connsiteX1" fmla="*/ 1950269 w 2177287"/>
                <a:gd name="connsiteY1" fmla="*/ 556590 h 556590"/>
                <a:gd name="connsiteX2" fmla="*/ 1950269 w 2177287"/>
                <a:gd name="connsiteY2" fmla="*/ 555585 h 556590"/>
                <a:gd name="connsiteX3" fmla="*/ 0 w 2177287"/>
                <a:gd name="connsiteY3" fmla="*/ 555585 h 556590"/>
                <a:gd name="connsiteX4" fmla="*/ 0 w 2177287"/>
                <a:gd name="connsiteY4" fmla="*/ 277793 h 556590"/>
                <a:gd name="connsiteX5" fmla="*/ 277793 w 2177287"/>
                <a:gd name="connsiteY5" fmla="*/ 0 h 556590"/>
                <a:gd name="connsiteX6" fmla="*/ 1674227 w 2177287"/>
                <a:gd name="connsiteY6" fmla="*/ 0 h 556590"/>
                <a:gd name="connsiteX7" fmla="*/ 1930190 w 2177287"/>
                <a:gd name="connsiteY7" fmla="*/ 169663 h 556590"/>
                <a:gd name="connsiteX8" fmla="*/ 1950269 w 2177287"/>
                <a:gd name="connsiteY8" fmla="*/ 269120 h 556590"/>
                <a:gd name="connsiteX9" fmla="*/ 1950269 w 2177287"/>
                <a:gd name="connsiteY9" fmla="*/ 256456 h 556590"/>
                <a:gd name="connsiteX10" fmla="*/ 1950358 w 2177287"/>
                <a:gd name="connsiteY10" fmla="*/ 256456 h 556590"/>
                <a:gd name="connsiteX11" fmla="*/ 1951924 w 2177287"/>
                <a:gd name="connsiteY11" fmla="*/ 277315 h 556590"/>
                <a:gd name="connsiteX12" fmla="*/ 1952020 w 2177287"/>
                <a:gd name="connsiteY12" fmla="*/ 277793 h 556590"/>
                <a:gd name="connsiteX13" fmla="*/ 1952020 w 2177287"/>
                <a:gd name="connsiteY13" fmla="*/ 278600 h 556590"/>
                <a:gd name="connsiteX14" fmla="*/ 1952384 w 2177287"/>
                <a:gd name="connsiteY14" fmla="*/ 283442 h 556590"/>
                <a:gd name="connsiteX15" fmla="*/ 2150650 w 2177287"/>
                <a:gd name="connsiteY15" fmla="*/ 549640 h 556590"/>
                <a:gd name="connsiteX16" fmla="*/ 2177287 w 2177287"/>
                <a:gd name="connsiteY16" fmla="*/ 553245 h 556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77287" h="556590">
                  <a:moveTo>
                    <a:pt x="2177287" y="556590"/>
                  </a:moveTo>
                  <a:lnTo>
                    <a:pt x="1950269" y="556590"/>
                  </a:lnTo>
                  <a:lnTo>
                    <a:pt x="1950269" y="555585"/>
                  </a:lnTo>
                  <a:lnTo>
                    <a:pt x="0" y="555585"/>
                  </a:lnTo>
                  <a:lnTo>
                    <a:pt x="0" y="277793"/>
                  </a:lnTo>
                  <a:cubicBezTo>
                    <a:pt x="0" y="124372"/>
                    <a:pt x="124372" y="0"/>
                    <a:pt x="277793" y="0"/>
                  </a:cubicBezTo>
                  <a:lnTo>
                    <a:pt x="1674227" y="0"/>
                  </a:lnTo>
                  <a:cubicBezTo>
                    <a:pt x="1789293" y="0"/>
                    <a:pt x="1888018" y="69959"/>
                    <a:pt x="1930190" y="169663"/>
                  </a:cubicBezTo>
                  <a:lnTo>
                    <a:pt x="1950269" y="269120"/>
                  </a:lnTo>
                  <a:lnTo>
                    <a:pt x="1950269" y="256456"/>
                  </a:lnTo>
                  <a:lnTo>
                    <a:pt x="1950358" y="256456"/>
                  </a:lnTo>
                  <a:lnTo>
                    <a:pt x="1951924" y="277315"/>
                  </a:lnTo>
                  <a:lnTo>
                    <a:pt x="1952020" y="277793"/>
                  </a:lnTo>
                  <a:lnTo>
                    <a:pt x="1952020" y="278600"/>
                  </a:lnTo>
                  <a:lnTo>
                    <a:pt x="1952384" y="283442"/>
                  </a:lnTo>
                  <a:cubicBezTo>
                    <a:pt x="1972748" y="417058"/>
                    <a:pt x="2051132" y="522298"/>
                    <a:pt x="2150650" y="549640"/>
                  </a:cubicBezTo>
                  <a:lnTo>
                    <a:pt x="2177287" y="553245"/>
                  </a:lnTo>
                  <a:close/>
                </a:path>
              </a:pathLst>
            </a:custGeom>
            <a:solidFill>
              <a:srgbClr val="FD488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000"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5F55B57-9F73-E6F3-D910-897C36F9FA8B}"/>
                </a:ext>
              </a:extLst>
            </p:cNvPr>
            <p:cNvSpPr txBox="1"/>
            <p:nvPr/>
          </p:nvSpPr>
          <p:spPr>
            <a:xfrm flipH="1">
              <a:off x="1302377" y="659336"/>
              <a:ext cx="10972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800" dirty="0">
                  <a:solidFill>
                    <a:schemeClr val="bg1"/>
                  </a:solidFill>
                  <a:latin typeface="CookieRun Black" panose="020B0600000101010101" pitchFamily="50" charset="-127"/>
                  <a:ea typeface="CookieRun Black" panose="020B0600000101010101" pitchFamily="50" charset="-127"/>
                </a:rPr>
                <a:t>활동</a:t>
              </a:r>
              <a:r>
                <a:rPr lang="en-US" altLang="ko-KR" sz="2800" dirty="0">
                  <a:solidFill>
                    <a:schemeClr val="bg1"/>
                  </a:solidFill>
                  <a:latin typeface="CookieRun Black" panose="020B0600000101010101" pitchFamily="50" charset="-127"/>
                  <a:ea typeface="CookieRun Black" panose="020B0600000101010101" pitchFamily="50" charset="-127"/>
                </a:rPr>
                <a:t>3</a:t>
              </a:r>
              <a:endParaRPr lang="ko-KR" altLang="en-US" sz="2800" dirty="0">
                <a:solidFill>
                  <a:schemeClr val="bg1"/>
                </a:solidFill>
                <a:latin typeface="CookieRun Black" panose="020B0600000101010101" pitchFamily="50" charset="-127"/>
                <a:ea typeface="CookieRun Black" panose="020B0600000101010101" pitchFamily="50" charset="-127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88ADE7A-D117-3B8C-1A4F-E4DDB8F1721C}"/>
              </a:ext>
            </a:extLst>
          </p:cNvPr>
          <p:cNvSpPr txBox="1"/>
          <p:nvPr/>
        </p:nvSpPr>
        <p:spPr>
          <a:xfrm>
            <a:off x="2796516" y="723580"/>
            <a:ext cx="486062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300" dirty="0">
                <a:latin typeface="CookieRun Black" panose="020B0600000101010101" pitchFamily="50" charset="-127"/>
                <a:ea typeface="CookieRun Black" panose="020B0600000101010101" pitchFamily="50" charset="-127"/>
              </a:rPr>
              <a:t>친구에게 고마운 마음을 담아 편지 쓰기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3A7311-A142-3AF1-477F-465E5D752AB1}"/>
              </a:ext>
            </a:extLst>
          </p:cNvPr>
          <p:cNvSpPr txBox="1"/>
          <p:nvPr/>
        </p:nvSpPr>
        <p:spPr>
          <a:xfrm>
            <a:off x="1529707" y="2618904"/>
            <a:ext cx="5532284" cy="23821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3200" kern="0" spc="0" dirty="0">
                <a:solidFill>
                  <a:srgbClr val="000000"/>
                </a:solidFill>
                <a:effectLst/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활동</a:t>
            </a:r>
            <a:r>
              <a:rPr lang="en-US" altLang="ko-KR" sz="3200" kern="0" spc="0" dirty="0">
                <a:solidFill>
                  <a:srgbClr val="000000"/>
                </a:solidFill>
                <a:effectLst/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2</a:t>
            </a:r>
            <a:r>
              <a:rPr lang="ko-KR" altLang="en-US" sz="3200" kern="0" spc="0" dirty="0">
                <a:solidFill>
                  <a:srgbClr val="000000"/>
                </a:solidFill>
                <a:effectLst/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에서 쓴 내용을 바탕으로</a:t>
            </a:r>
            <a:endParaRPr lang="en-US" altLang="ko-KR" sz="3200" kern="0" spc="0" dirty="0">
              <a:solidFill>
                <a:srgbClr val="000000"/>
              </a:solidFill>
              <a:effectLst/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  <a:p>
            <a:pPr marL="0" marR="0" indent="0" algn="ctr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3200" kern="0" spc="0" dirty="0">
                <a:solidFill>
                  <a:srgbClr val="000000"/>
                </a:solidFill>
                <a:effectLst/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고마운 마음을 담아</a:t>
            </a:r>
            <a:endParaRPr lang="en-US" altLang="ko-KR" sz="3200" kern="0" spc="0" dirty="0">
              <a:solidFill>
                <a:srgbClr val="000000"/>
              </a:solidFill>
              <a:effectLst/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  <a:p>
            <a:pPr marL="0" marR="0" indent="0" algn="ctr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3200" kern="0" spc="0" dirty="0">
                <a:solidFill>
                  <a:srgbClr val="000000"/>
                </a:solidFill>
                <a:effectLst/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친구에게 편지를 써 봅시다</a:t>
            </a:r>
            <a:r>
              <a:rPr lang="en-US" altLang="ko-KR" sz="3200" kern="0" spc="0" dirty="0">
                <a:solidFill>
                  <a:srgbClr val="000000"/>
                </a:solidFill>
                <a:effectLst/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.</a:t>
            </a:r>
            <a:endParaRPr lang="ko-KR" altLang="en-US" sz="3200" kern="0" spc="0" dirty="0">
              <a:solidFill>
                <a:srgbClr val="000000"/>
              </a:solidFill>
              <a:effectLst/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pic>
        <p:nvPicPr>
          <p:cNvPr id="3" name="그림 2" descr="텍스트, 봉투이(가) 표시된 사진&#10;&#10;자동 생성된 설명">
            <a:extLst>
              <a:ext uri="{FF2B5EF4-FFF2-40B4-BE49-F238E27FC236}">
                <a16:creationId xmlns:a16="http://schemas.microsoft.com/office/drawing/2014/main" id="{8192BE04-5BFF-26C2-40C9-3CDF2D52ECA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368" y="1870345"/>
            <a:ext cx="3879307" cy="3879307"/>
          </a:xfrm>
          <a:prstGeom prst="rect">
            <a:avLst/>
          </a:prstGeom>
        </p:spPr>
      </p:pic>
      <p:pic>
        <p:nvPicPr>
          <p:cNvPr id="11" name="그림 10" descr="기둥이(가) 표시된 사진&#10;&#10;자동 생성된 설명">
            <a:extLst>
              <a:ext uri="{FF2B5EF4-FFF2-40B4-BE49-F238E27FC236}">
                <a16:creationId xmlns:a16="http://schemas.microsoft.com/office/drawing/2014/main" id="{D7C231A4-0BEC-E8F0-0781-561F7189979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692569">
            <a:off x="9613488" y="2159387"/>
            <a:ext cx="455683" cy="159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70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401</Words>
  <Application>Microsoft Office PowerPoint</Application>
  <PresentationFormat>와이드스크린</PresentationFormat>
  <Paragraphs>79</Paragraphs>
  <Slides>13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20" baseType="lpstr">
      <vt:lpstr>CookieRun Black</vt:lpstr>
      <vt:lpstr>G마켓 산스 TTF Medium</vt:lpstr>
      <vt:lpstr>함초롬바탕</vt:lpstr>
      <vt:lpstr>맑은 고딕</vt:lpstr>
      <vt:lpstr>Arial</vt:lpstr>
      <vt:lpstr>나눔스퀘어 네오 Heavy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서휘경</dc:creator>
  <cp:lastModifiedBy>User</cp:lastModifiedBy>
  <cp:revision>11</cp:revision>
  <dcterms:created xsi:type="dcterms:W3CDTF">2023-02-15T17:09:57Z</dcterms:created>
  <dcterms:modified xsi:type="dcterms:W3CDTF">2023-03-07T23:35:53Z</dcterms:modified>
</cp:coreProperties>
</file>