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82" r:id="rId7"/>
    <p:sldId id="283" r:id="rId8"/>
    <p:sldId id="284" r:id="rId9"/>
    <p:sldId id="285" r:id="rId10"/>
    <p:sldId id="270" r:id="rId11"/>
    <p:sldId id="277" r:id="rId12"/>
    <p:sldId id="272" r:id="rId13"/>
    <p:sldId id="273" r:id="rId14"/>
    <p:sldId id="274" r:id="rId15"/>
    <p:sldId id="275" r:id="rId16"/>
    <p:sldId id="276" r:id="rId17"/>
    <p:sldId id="286" r:id="rId18"/>
    <p:sldId id="279" r:id="rId19"/>
    <p:sldId id="278" r:id="rId20"/>
    <p:sldId id="281" r:id="rId21"/>
    <p:sldId id="280" r:id="rId22"/>
    <p:sldId id="262" r:id="rId23"/>
    <p:sldId id="287" r:id="rId24"/>
    <p:sldId id="288" r:id="rId25"/>
  </p:sldIdLst>
  <p:sldSz cx="12192000" cy="6858000"/>
  <p:notesSz cx="6858000" cy="9144000"/>
  <p:embeddedFontLst>
    <p:embeddedFont>
      <p:font typeface="CookieRun Black" panose="020B0600000101010101" charset="-127"/>
      <p:bold r:id="rId26"/>
    </p:embeddedFont>
    <p:embeddedFont>
      <p:font typeface="G마켓 산스 TTF Medium" panose="02000000000000000000" pitchFamily="2" charset="-127"/>
      <p:regular r:id="rId27"/>
    </p:embeddedFont>
    <p:embeddedFont>
      <p:font typeface="함초롬바탕" panose="02030604000101010101" pitchFamily="18" charset="-127"/>
      <p:regular r:id="rId28"/>
      <p:bold r:id="rId29"/>
    </p:embeddedFont>
    <p:embeddedFont>
      <p:font typeface="맑은 고딕" panose="020B0503020000020004" pitchFamily="50" charset="-127"/>
      <p:regular r:id="rId30"/>
      <p:bold r:id="rId31"/>
    </p:embeddedFont>
    <p:embeddedFont>
      <p:font typeface="CookieRun Bold" panose="020B0600000101010101" charset="-127"/>
      <p:bold r:id="rId32"/>
    </p:embeddedFont>
    <p:embeddedFont>
      <p:font typeface="레시피코리아 Medium" panose="02020603020101020101" pitchFamily="18" charset="-127"/>
      <p:regular r:id="rId33"/>
    </p:embeddedFont>
    <p:embeddedFont>
      <p:font typeface="나눔스퀘어 네오 Heavy" panose="020B0600000101010101" charset="-127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B04"/>
    <a:srgbClr val="FD4880"/>
    <a:srgbClr val="FF9C25"/>
    <a:srgbClr val="FFBD6D"/>
    <a:srgbClr val="FFC681"/>
    <a:srgbClr val="FFE0BC"/>
    <a:srgbClr val="FFE2BE"/>
    <a:srgbClr val="82BE82"/>
    <a:srgbClr val="FEBFBA"/>
    <a:srgbClr val="5FC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49" autoAdjust="0"/>
    <p:restoredTop sz="96154" autoAdjust="0"/>
  </p:normalViewPr>
  <p:slideViewPr>
    <p:cSldViewPr snapToGrid="0">
      <p:cViewPr varScale="1">
        <p:scale>
          <a:sx n="37" d="100"/>
          <a:sy n="37" d="100"/>
        </p:scale>
        <p:origin x="43" y="1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C32E696-09C5-9316-9FA9-738609553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0D7EE7-CA36-A3F5-CB1D-9256A486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9BB41C-3437-3963-4108-077F3A49A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F87B16-BEBE-88D3-D7B1-8C00B3E6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DADE32-EAA3-0DAC-9A5E-2142704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5E36CD-122C-7AD7-AC28-340346DE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2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788753-8692-9717-C370-89815D1BF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04158A-27FA-FA58-1907-8A9865A20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26BB0E-1B17-F013-DFC2-ED14B9DD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A5C98B-D6DB-AF05-6D02-A8E116E3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FBC191-6488-B3B9-B079-0461887B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명함, 스크린샷, 봉투이(가) 표시된 사진&#10;&#10;자동 생성된 설명">
            <a:extLst>
              <a:ext uri="{FF2B5EF4-FFF2-40B4-BE49-F238E27FC236}">
                <a16:creationId xmlns:a16="http://schemas.microsoft.com/office/drawing/2014/main" id="{FC46A9F9-F9BB-66C6-5825-8AF9FCEBA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B20FF-CD82-366C-3F78-11D945B9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2ABF4F-E37F-42B4-4817-6B2158C5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EE8D4B-EDFE-D1EF-7A8C-E924773B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72BBE-E4C7-D822-222D-BC1D9346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32AC5F-57A7-ABE1-9FBE-0E7EA0F1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60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40132B-9A61-8F14-A369-7EAB2E63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F5AB8-80F4-31AF-B19F-1795B0D35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85717B-7DD3-8CAA-AABA-7B2912EB0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A6ACF9-CB71-109F-EDEB-12F1DBED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BC5E75-FAB4-FD1B-D025-A7CDCECD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A5F21C-33E8-81C3-9C4C-37E8E4F9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7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FC3239-94DC-19E7-3323-1F6B261D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5C60A5-51CB-B772-7F45-E85237559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FA3D22-54DC-4B2D-149A-E592A815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98EB8AC-0E4D-C25F-17F2-0A9402E9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AC7B30B-DEB5-A23E-7306-FE4A20327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E6049E3-8264-C82B-0533-12295C38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4C19702-4ADF-7E2E-1332-85AD971D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B4717DE-DE29-1397-53A7-413C2CDD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79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506CA8-3627-C5E2-3B22-6E1B39BE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D76885-8B5D-9ABF-7752-1D8498EC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FDDEAEC-ECD1-F91E-0EA8-3750C9D8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3AE6A2-8486-3B13-07AD-921ABCD2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47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DC8E31-5322-E48E-CB7A-33A36D74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2DE058-A649-D5C0-6C5D-4C31D9B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DB901A-12D5-94E3-6DAA-A44F67E3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85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7FDD4F-F1C9-CFE1-2798-1C70FD14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7F5C1D-586A-7468-0470-0BE16561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0CF91D-C132-4AA4-C61E-55631F41A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A936ED-023C-44E4-9038-8B845772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621F23-DE3D-4DEB-08E3-E6E15C2C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4644DE-3CDD-B53A-2BF8-66B9F9F2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5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0BB1A4-DEDA-E01D-D00D-ED31AF40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616C64-3554-8A19-4DAE-11D7614E5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CFA3DF-3921-1B2F-AE30-FC0D67DC2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4B7894-C11F-A33A-FC3D-BBE0F01A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F2AD2F-03C9-D990-8D1B-9CF28E71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8950C9-A726-4709-C92E-5658A556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83F9E90-BA90-BD1D-BB28-0B6B1403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C77BCA-9B9C-AB81-B2FA-F700475AD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C61854-43F5-DDE5-ABC1-05BC4B09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9369E4-0F7E-801A-9AE9-11346BC11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7362AB-9E92-6992-8FED-A305DEFA2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5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A9265C-F741-D663-E06B-C3B5460B3B63}"/>
              </a:ext>
            </a:extLst>
          </p:cNvPr>
          <p:cNvSpPr txBox="1"/>
          <p:nvPr/>
        </p:nvSpPr>
        <p:spPr>
          <a:xfrm rot="172015">
            <a:off x="5745149" y="2323631"/>
            <a:ext cx="3029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solidFill>
                  <a:srgbClr val="FD4880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친구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에게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고마운 마음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전하기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60397C4-2890-3F64-1F80-7D7F33CF9C72}"/>
              </a:ext>
            </a:extLst>
          </p:cNvPr>
          <p:cNvGrpSpPr/>
          <p:nvPr/>
        </p:nvGrpSpPr>
        <p:grpSpPr>
          <a:xfrm rot="183026">
            <a:off x="7988096" y="1628876"/>
            <a:ext cx="1956172" cy="552450"/>
            <a:chOff x="8064297" y="1527276"/>
            <a:chExt cx="1956172" cy="55245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24CD523-1542-021A-4AD3-92B617C8E6C4}"/>
                </a:ext>
              </a:extLst>
            </p:cNvPr>
            <p:cNvSpPr/>
            <p:nvPr/>
          </p:nvSpPr>
          <p:spPr>
            <a:xfrm>
              <a:off x="8064297" y="1527276"/>
              <a:ext cx="1956172" cy="5524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rgbClr val="FEBF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2</a:t>
              </a:r>
              <a:r>
                <a:rPr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학년</a:t>
              </a: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C8499DC-1504-A84C-3E8B-5790456D421B}"/>
                </a:ext>
              </a:extLst>
            </p:cNvPr>
            <p:cNvSpPr/>
            <p:nvPr/>
          </p:nvSpPr>
          <p:spPr>
            <a:xfrm>
              <a:off x="8242935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798F8CB-F6B9-A087-0C0E-651139437660}"/>
                </a:ext>
              </a:extLst>
            </p:cNvPr>
            <p:cNvSpPr/>
            <p:nvPr/>
          </p:nvSpPr>
          <p:spPr>
            <a:xfrm>
              <a:off x="9716498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81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575685" y="1543613"/>
            <a:ext cx="7040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깜빡하고 준비물을 안 가져온 날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</a:p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친구가 준비물을 빌려준 적이 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13" name="그림 12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14D26F61-9B38-7A7E-6BA3-781F6FE4BF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54" y="2143778"/>
            <a:ext cx="4842525" cy="48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511525" y="1704977"/>
            <a:ext cx="7168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친구가 간식을 나누어 준 적이 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3" name="그림 2" descr="장난감, 벡터그래픽이(가) 표시된 사진&#10;&#10;자동 생성된 설명">
            <a:extLst>
              <a:ext uri="{FF2B5EF4-FFF2-40B4-BE49-F238E27FC236}">
                <a16:creationId xmlns:a16="http://schemas.microsoft.com/office/drawing/2014/main" id="{8E36ACD0-6A39-3065-7D87-542726670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t="59351" r="9509" b="4618"/>
          <a:stretch/>
        </p:blipFill>
        <p:spPr>
          <a:xfrm>
            <a:off x="3206338" y="3000621"/>
            <a:ext cx="5779324" cy="26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3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5832777-59F8-898C-5B09-AFAB8F7AE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81128">
            <a:off x="2873263" y="909300"/>
            <a:ext cx="6582549" cy="658254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067543" y="1671951"/>
            <a:ext cx="8057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친구가 모르는 문제를 알려준 적이 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171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1271664" y="1479447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내가 넘어졌을 때 친구가 나를 도와준 적이 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pic>
        <p:nvPicPr>
          <p:cNvPr id="6" name="그림 5" descr="벡터그래픽이(가) 표시된 사진&#10;&#10;자동 생성된 설명">
            <a:extLst>
              <a:ext uri="{FF2B5EF4-FFF2-40B4-BE49-F238E27FC236}">
                <a16:creationId xmlns:a16="http://schemas.microsoft.com/office/drawing/2014/main" id="{CE6BD330-695D-9472-AB51-A84AB8949D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74" y="2189946"/>
            <a:ext cx="4266137" cy="42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1253231" y="1543615"/>
            <a:ext cx="9685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친구가 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“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너도 같이 놀래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?”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라고 말해준 적이 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B6C1BE8-5326-8D22-8D1D-447C2282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01409" y="1866780"/>
            <a:ext cx="4993247" cy="4993247"/>
          </a:xfrm>
          <a:prstGeom prst="rect">
            <a:avLst/>
          </a:prstGeom>
        </p:spPr>
      </p:pic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CB3F86CE-4DC1-A5F1-9FED-E59E4E005589}"/>
              </a:ext>
            </a:extLst>
          </p:cNvPr>
          <p:cNvSpPr/>
          <p:nvPr/>
        </p:nvSpPr>
        <p:spPr>
          <a:xfrm>
            <a:off x="3057170" y="2751048"/>
            <a:ext cx="2041348" cy="939272"/>
          </a:xfrm>
          <a:prstGeom prst="wedgeEllipseCallout">
            <a:avLst>
              <a:gd name="adj1" fmla="val 41990"/>
              <a:gd name="adj2" fmla="val 583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같이 놀자</a:t>
            </a:r>
            <a:r>
              <a:rPr lang="en-US" altLang="ko-KR" sz="24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0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1561008" y="1607783"/>
            <a:ext cx="9070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친구가 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“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너 </a:t>
            </a:r>
            <a:r>
              <a:rPr lang="ko-KR" altLang="en-US" sz="36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먼저해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.”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라고 양보해 준 적이 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14" name="그림 13" descr="벡터그래픽이(가) 표시된 사진&#10;&#10;자동 생성된 설명">
            <a:extLst>
              <a:ext uri="{FF2B5EF4-FFF2-40B4-BE49-F238E27FC236}">
                <a16:creationId xmlns:a16="http://schemas.microsoft.com/office/drawing/2014/main" id="{6DC927AA-66AB-0DD5-C5CD-DFFEC48F26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23" y="1607783"/>
            <a:ext cx="5225343" cy="52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장난감, 인형, 벡터그래픽이(가) 표시된 사진&#10;&#10;자동 생성된 설명">
            <a:extLst>
              <a:ext uri="{FF2B5EF4-FFF2-40B4-BE49-F238E27FC236}">
                <a16:creationId xmlns:a16="http://schemas.microsoft.com/office/drawing/2014/main" id="{80DC8850-8A64-CE9E-E957-4A8176D3B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4" y="1169856"/>
            <a:ext cx="6096012" cy="609601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798530" y="1607783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친구가 나를 응원해준 적이 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60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E0FB3-EF53-2244-7EC3-DAB20956471E}"/>
              </a:ext>
            </a:extLst>
          </p:cNvPr>
          <p:cNvSpPr txBox="1"/>
          <p:nvPr/>
        </p:nvSpPr>
        <p:spPr>
          <a:xfrm>
            <a:off x="1589066" y="1431708"/>
            <a:ext cx="9014006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 err="1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나도나도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게임을 하면서 떠오르는 친구가 있나요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564EEDA-7D41-5694-0DD3-90DC5B316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98461"/>
              </p:ext>
            </p:extLst>
          </p:nvPr>
        </p:nvGraphicFramePr>
        <p:xfrm>
          <a:off x="1970936" y="2537937"/>
          <a:ext cx="8372275" cy="3250975"/>
        </p:xfrm>
        <a:graphic>
          <a:graphicData uri="http://schemas.openxmlformats.org/drawingml/2006/table">
            <a:tbl>
              <a:tblPr/>
              <a:tblGrid>
                <a:gridCol w="8372275">
                  <a:extLst>
                    <a:ext uri="{9D8B030D-6E8A-4147-A177-3AD203B41FA5}">
                      <a16:colId xmlns:a16="http://schemas.microsoft.com/office/drawing/2014/main" val="887164795"/>
                    </a:ext>
                  </a:extLst>
                </a:gridCol>
              </a:tblGrid>
              <a:tr h="6434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latin typeface="CookieRun Bold" panose="020B0600000101010101" pitchFamily="50" charset="-127"/>
                          <a:ea typeface="CookieRun Bold" panose="020B0600000101010101" pitchFamily="50" charset="-127"/>
                        </a:rPr>
                        <a:t>‘고마운’ 내 친구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3817"/>
                  </a:ext>
                </a:extLst>
              </a:tr>
              <a:tr h="2604799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8238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EA2EC72-039E-E379-21BB-AC940B7BA3D8}"/>
              </a:ext>
            </a:extLst>
          </p:cNvPr>
          <p:cNvSpPr txBox="1"/>
          <p:nvPr/>
        </p:nvSpPr>
        <p:spPr>
          <a:xfrm>
            <a:off x="2783753" y="3429000"/>
            <a:ext cx="7424548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 err="1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김하준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</a:t>
            </a: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만들기 시간에 가위와 풀을 빌려주었다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b="1" kern="0" spc="0" dirty="0">
              <a:solidFill>
                <a:srgbClr val="FF9C25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C89C3-3F94-9AD6-53CB-86AFBD516ED5}"/>
              </a:ext>
            </a:extLst>
          </p:cNvPr>
          <p:cNvSpPr txBox="1"/>
          <p:nvPr/>
        </p:nvSpPr>
        <p:spPr>
          <a:xfrm>
            <a:off x="2783753" y="4163424"/>
            <a:ext cx="7424548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정하은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</a:t>
            </a: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수학 시간에 모르는 문제를 알려주었다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b="1" kern="0" spc="0" dirty="0">
              <a:solidFill>
                <a:srgbClr val="FF9C25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478A9-7FE1-61BC-1FFD-1A8E46A0CD59}"/>
              </a:ext>
            </a:extLst>
          </p:cNvPr>
          <p:cNvSpPr txBox="1"/>
          <p:nvPr/>
        </p:nvSpPr>
        <p:spPr>
          <a:xfrm>
            <a:off x="2783753" y="4942363"/>
            <a:ext cx="7424548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박준우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</a:t>
            </a: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체육대회 때 달리기를 할 때 응원해주었다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b="1" kern="0" spc="0" dirty="0">
              <a:solidFill>
                <a:srgbClr val="FF9C25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84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2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6805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고마운 친구 떠올리기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1548995" y="2631858"/>
            <a:ext cx="909415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위에서 떠올려 본 친구 중 한 친구를 골라</a:t>
            </a:r>
            <a:endParaRPr lang="en-US" altLang="ko-KR" sz="4000" kern="0" spc="0" dirty="0">
              <a:solidFill>
                <a:srgbClr val="000000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고마웠던 일을 정리해 봅시다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4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260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2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6805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고마운 친구 떠올리기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910676D-7BC6-E30E-ED95-56E63D694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12012"/>
              </p:ext>
            </p:extLst>
          </p:nvPr>
        </p:nvGraphicFramePr>
        <p:xfrm>
          <a:off x="1586902" y="1679659"/>
          <a:ext cx="9018195" cy="4164075"/>
        </p:xfrm>
        <a:graphic>
          <a:graphicData uri="http://schemas.openxmlformats.org/drawingml/2006/table">
            <a:tbl>
              <a:tblPr/>
              <a:tblGrid>
                <a:gridCol w="2419105">
                  <a:extLst>
                    <a:ext uri="{9D8B030D-6E8A-4147-A177-3AD203B41FA5}">
                      <a16:colId xmlns:a16="http://schemas.microsoft.com/office/drawing/2014/main" val="3239053099"/>
                    </a:ext>
                  </a:extLst>
                </a:gridCol>
                <a:gridCol w="6599090">
                  <a:extLst>
                    <a:ext uri="{9D8B030D-6E8A-4147-A177-3AD203B41FA5}">
                      <a16:colId xmlns:a16="http://schemas.microsoft.com/office/drawing/2014/main" val="319346232"/>
                    </a:ext>
                  </a:extLst>
                </a:gridCol>
              </a:tblGrid>
              <a:tr h="6741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레시피코리아 Medium" panose="02020603020101020101" pitchFamily="18" charset="-127"/>
                          <a:ea typeface="레시피코리아 Medium" panose="02020603020101020101" pitchFamily="18" charset="-127"/>
                        </a:rPr>
                        <a:t>친구 이름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253597"/>
                  </a:ext>
                </a:extLst>
              </a:tr>
              <a:tr h="1231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레시피코리아 Medium" panose="02020603020101020101" pitchFamily="18" charset="-127"/>
                          <a:ea typeface="레시피코리아 Medium" panose="02020603020101020101" pitchFamily="18" charset="-127"/>
                        </a:rPr>
                        <a:t>고마웠던 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186947"/>
                  </a:ext>
                </a:extLst>
              </a:tr>
              <a:tr h="1210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레시피코리아 Medium" panose="02020603020101020101" pitchFamily="18" charset="-127"/>
                          <a:ea typeface="레시피코리아 Medium" panose="02020603020101020101" pitchFamily="18" charset="-127"/>
                        </a:rPr>
                        <a:t>그때 내 마음이나 들었던 생각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41662"/>
                  </a:ext>
                </a:extLst>
              </a:tr>
              <a:tr h="10476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레시피코리아 Medium" panose="02020603020101020101" pitchFamily="18" charset="-127"/>
                          <a:ea typeface="레시피코리아 Medium" panose="02020603020101020101" pitchFamily="18" charset="-127"/>
                        </a:rPr>
                        <a:t>친구에게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레시피코리아 Medium" panose="02020603020101020101" pitchFamily="18" charset="-127"/>
                          <a:ea typeface="레시피코리아 Medium" panose="02020603020101020101" pitchFamily="18" charset="-127"/>
                        </a:rPr>
                        <a:t>하고 싶은 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7395" marR="77395" marT="21397" marB="2139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0942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9280F9-5728-D64A-E25C-F4F00B29C547}"/>
              </a:ext>
            </a:extLst>
          </p:cNvPr>
          <p:cNvSpPr txBox="1"/>
          <p:nvPr/>
        </p:nvSpPr>
        <p:spPr>
          <a:xfrm>
            <a:off x="4284367" y="1589239"/>
            <a:ext cx="1811634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kern="0" spc="0" dirty="0" err="1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김하준</a:t>
            </a:r>
            <a:endParaRPr lang="ko-KR" altLang="en-US" sz="2800" kern="0" spc="0" dirty="0">
              <a:solidFill>
                <a:srgbClr val="FF9C25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1B2F5-E38A-FE43-6FF9-D9CB93F44608}"/>
              </a:ext>
            </a:extLst>
          </p:cNvPr>
          <p:cNvSpPr txBox="1"/>
          <p:nvPr/>
        </p:nvSpPr>
        <p:spPr>
          <a:xfrm>
            <a:off x="4284367" y="2315966"/>
            <a:ext cx="5912578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만들기 시간에 가위와 풀을 빌려 주었다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b="1" kern="0" spc="0" dirty="0">
              <a:solidFill>
                <a:srgbClr val="FF9C25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461EC4-D6CD-8F3F-75D8-90FF5D66B1DD}"/>
              </a:ext>
            </a:extLst>
          </p:cNvPr>
          <p:cNvSpPr txBox="1"/>
          <p:nvPr/>
        </p:nvSpPr>
        <p:spPr>
          <a:xfrm>
            <a:off x="4284367" y="3792578"/>
            <a:ext cx="6258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준비물이 없어서 당황하고 </a:t>
            </a:r>
            <a:r>
              <a:rPr lang="ko-KR" altLang="en-US" sz="2400" b="1" kern="0" spc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놀랐는데 하준이가 </a:t>
            </a: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빌려줘서 고마웠다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b="1" kern="0" spc="0" dirty="0">
              <a:solidFill>
                <a:srgbClr val="FF9C25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8D79F7-E31F-D685-2F14-DE55A71B095F}"/>
              </a:ext>
            </a:extLst>
          </p:cNvPr>
          <p:cNvSpPr txBox="1"/>
          <p:nvPr/>
        </p:nvSpPr>
        <p:spPr>
          <a:xfrm>
            <a:off x="4284366" y="4921089"/>
            <a:ext cx="625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하준아 그때 너 덕분에 만들기 잘 할 수 있었어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 다음에 네가 도움이 필요할 때 </a:t>
            </a:r>
            <a:r>
              <a:rPr lang="ko-KR" altLang="en-US" sz="2400" b="1" kern="0" spc="0" dirty="0" err="1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도와줄게</a:t>
            </a:r>
            <a:r>
              <a:rPr lang="en-US" altLang="ko-KR" sz="2400" b="1" kern="0" spc="0" dirty="0">
                <a:solidFill>
                  <a:srgbClr val="FF9C25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b="1" kern="0" spc="0" dirty="0">
              <a:solidFill>
                <a:srgbClr val="FF9C25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76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4B7059-2F10-6613-03FB-5B7DEAE28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36439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친구에게 고마운 마음 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1529707" y="2618904"/>
            <a:ext cx="5532284" cy="2382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활동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에서 쓴 내용을 바탕으로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고마운 마음을 담아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친구에게 편지를 써 봅시다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3" name="그림 2" descr="텍스트, 봉투이(가) 표시된 사진&#10;&#10;자동 생성된 설명">
            <a:extLst>
              <a:ext uri="{FF2B5EF4-FFF2-40B4-BE49-F238E27FC236}">
                <a16:creationId xmlns:a16="http://schemas.microsoft.com/office/drawing/2014/main" id="{8192BE04-5BFF-26C2-40C9-3CDF2D52EC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8" y="1870345"/>
            <a:ext cx="3879307" cy="3879307"/>
          </a:xfrm>
          <a:prstGeom prst="rect">
            <a:avLst/>
          </a:prstGeom>
        </p:spPr>
      </p:pic>
      <p:pic>
        <p:nvPicPr>
          <p:cNvPr id="11" name="그림 10" descr="기둥이(가) 표시된 사진&#10;&#10;자동 생성된 설명">
            <a:extLst>
              <a:ext uri="{FF2B5EF4-FFF2-40B4-BE49-F238E27FC236}">
                <a16:creationId xmlns:a16="http://schemas.microsoft.com/office/drawing/2014/main" id="{D7C231A4-0BEC-E8F0-0781-561F718997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2569">
            <a:off x="9613488" y="2159387"/>
            <a:ext cx="455683" cy="15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36439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친구에게 고마운 마음 전하기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A4B8C00-70E4-051D-1E32-7146ED554A93}"/>
              </a:ext>
            </a:extLst>
          </p:cNvPr>
          <p:cNvSpPr/>
          <p:nvPr/>
        </p:nvSpPr>
        <p:spPr>
          <a:xfrm>
            <a:off x="1030941" y="1635673"/>
            <a:ext cx="7432633" cy="4539155"/>
          </a:xfrm>
          <a:prstGeom prst="roundRect">
            <a:avLst>
              <a:gd name="adj" fmla="val 9896"/>
            </a:avLst>
          </a:prstGeom>
          <a:solidFill>
            <a:srgbClr val="F8F0D2"/>
          </a:solidFill>
          <a:ln>
            <a:solidFill>
              <a:srgbClr val="EBBA6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하준이에게</a:t>
            </a:r>
            <a:endParaRPr lang="en-US" altLang="ko-KR" sz="2200" dirty="0">
              <a:solidFill>
                <a:schemeClr val="tx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안녕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나 같은 반 민준이야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</a:p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지난 번 만들기 시간에 가위와 풀을 빌려주어서 고마웠어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가방에서 가위와 풀이 없어서 엄청 당황하고 놀랐었는데</a:t>
            </a:r>
            <a:endParaRPr lang="en-US" altLang="ko-KR" sz="2200" dirty="0">
              <a:solidFill>
                <a:schemeClr val="tx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너 덕분에 만들기를 잘 할 수 있었어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 다음에 네가</a:t>
            </a:r>
            <a:endParaRPr lang="en-US" altLang="ko-KR" sz="2200" dirty="0">
              <a:solidFill>
                <a:schemeClr val="tx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도움이 필요할 때 꼭 </a:t>
            </a:r>
            <a:r>
              <a:rPr lang="ko-KR" altLang="en-US" sz="2200" dirty="0" err="1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도와줄게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하준이 </a:t>
            </a:r>
            <a:r>
              <a:rPr lang="ko-KR" altLang="en-US" sz="2200" dirty="0" err="1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너랑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같은 반이라서 참 좋아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앞으로도 친하게 지내자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안녕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defRPr/>
            </a:pP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2023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년 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</a:t>
            </a:r>
          </a:p>
          <a:p>
            <a:pPr algn="r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민준이가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9F64BE-6DDE-D1EB-FEC1-5D1070C99F22}"/>
              </a:ext>
            </a:extLst>
          </p:cNvPr>
          <p:cNvSpPr/>
          <p:nvPr/>
        </p:nvSpPr>
        <p:spPr>
          <a:xfrm>
            <a:off x="8841943" y="1307225"/>
            <a:ext cx="1970689" cy="512379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받는 사람</a:t>
            </a: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04AB04F3-8173-00B5-E2E0-B6AAC5D7F1D0}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>
          <a:xfrm flipV="1">
            <a:off x="2697480" y="1563415"/>
            <a:ext cx="6144463" cy="607900"/>
          </a:xfrm>
          <a:prstGeom prst="bentConnector3">
            <a:avLst>
              <a:gd name="adj1" fmla="val 50000"/>
            </a:avLst>
          </a:prstGeom>
          <a:ln w="38100">
            <a:solidFill>
              <a:srgbClr val="FFA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688FD5EA-A835-4C6C-D0AE-1ED1A92665E6}"/>
              </a:ext>
            </a:extLst>
          </p:cNvPr>
          <p:cNvSpPr/>
          <p:nvPr/>
        </p:nvSpPr>
        <p:spPr>
          <a:xfrm>
            <a:off x="1188721" y="1964393"/>
            <a:ext cx="1508759" cy="413844"/>
          </a:xfrm>
          <a:prstGeom prst="rect">
            <a:avLst/>
          </a:prstGeom>
          <a:noFill/>
          <a:ln w="38100">
            <a:solidFill>
              <a:srgbClr val="FFA59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93F8D4B-49B1-99A9-0B3A-EEB0422789EA}"/>
              </a:ext>
            </a:extLst>
          </p:cNvPr>
          <p:cNvSpPr/>
          <p:nvPr/>
        </p:nvSpPr>
        <p:spPr>
          <a:xfrm>
            <a:off x="8843255" y="1932591"/>
            <a:ext cx="1970689" cy="867103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첫 인사와</a:t>
            </a:r>
            <a:b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자기소개 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1C50B2-472F-2272-549C-613BC678D3DA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4602480" y="2366143"/>
            <a:ext cx="4240775" cy="228108"/>
          </a:xfrm>
          <a:prstGeom prst="line">
            <a:avLst/>
          </a:prstGeom>
          <a:ln w="38100">
            <a:solidFill>
              <a:srgbClr val="FFA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A1AE49-2643-5CDF-A2D9-EB01EC318AB7}"/>
              </a:ext>
            </a:extLst>
          </p:cNvPr>
          <p:cNvSpPr/>
          <p:nvPr/>
        </p:nvSpPr>
        <p:spPr>
          <a:xfrm>
            <a:off x="1188720" y="2387329"/>
            <a:ext cx="3413760" cy="413844"/>
          </a:xfrm>
          <a:prstGeom prst="rect">
            <a:avLst/>
          </a:prstGeom>
          <a:noFill/>
          <a:ln w="38100">
            <a:solidFill>
              <a:srgbClr val="FFA59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22DD26-8866-80F4-E61D-A6813819121A}"/>
              </a:ext>
            </a:extLst>
          </p:cNvPr>
          <p:cNvSpPr/>
          <p:nvPr/>
        </p:nvSpPr>
        <p:spPr>
          <a:xfrm>
            <a:off x="8864276" y="2886405"/>
            <a:ext cx="1970689" cy="1688224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고마운 마음이 잘 드러나게</a:t>
            </a:r>
            <a:endParaRPr lang="en-US" altLang="ko-KR" sz="2000" b="1" dirty="0">
              <a:solidFill>
                <a:schemeClr val="dk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편지 쓰기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29BADAC-4AEA-CA54-11D9-56E13BA4DAE0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 flipV="1">
            <a:off x="8297377" y="3730517"/>
            <a:ext cx="566899" cy="190946"/>
          </a:xfrm>
          <a:prstGeom prst="line">
            <a:avLst/>
          </a:prstGeom>
          <a:ln w="38100">
            <a:solidFill>
              <a:srgbClr val="FFA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71CCA71-4351-A468-7FA0-0D5C5A914AA5}"/>
              </a:ext>
            </a:extLst>
          </p:cNvPr>
          <p:cNvSpPr/>
          <p:nvPr/>
        </p:nvSpPr>
        <p:spPr>
          <a:xfrm>
            <a:off x="1188720" y="2807466"/>
            <a:ext cx="7108657" cy="2227994"/>
          </a:xfrm>
          <a:prstGeom prst="rect">
            <a:avLst/>
          </a:prstGeom>
          <a:noFill/>
          <a:ln w="38100">
            <a:solidFill>
              <a:srgbClr val="FFA59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F21B722-64D0-DFBB-6696-512F5EB0A941}"/>
              </a:ext>
            </a:extLst>
          </p:cNvPr>
          <p:cNvSpPr/>
          <p:nvPr/>
        </p:nvSpPr>
        <p:spPr>
          <a:xfrm>
            <a:off x="8870846" y="4853482"/>
            <a:ext cx="1970689" cy="499241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끝 인사</a:t>
            </a:r>
            <a:endParaRPr lang="ko-KR" altLang="en-US" sz="2000" dirty="0">
              <a:solidFill>
                <a:schemeClr val="dk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C215FE1-8287-6EB9-BF66-F9AB1FE49CDB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8297377" y="5103103"/>
            <a:ext cx="573469" cy="145848"/>
          </a:xfrm>
          <a:prstGeom prst="line">
            <a:avLst/>
          </a:prstGeom>
          <a:ln w="38100">
            <a:solidFill>
              <a:srgbClr val="FFA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B212E6B-51B9-6DED-AD60-99626E466535}"/>
              </a:ext>
            </a:extLst>
          </p:cNvPr>
          <p:cNvSpPr/>
          <p:nvPr/>
        </p:nvSpPr>
        <p:spPr>
          <a:xfrm>
            <a:off x="6096001" y="5042029"/>
            <a:ext cx="2201376" cy="413844"/>
          </a:xfrm>
          <a:prstGeom prst="rect">
            <a:avLst/>
          </a:prstGeom>
          <a:noFill/>
          <a:ln w="38100">
            <a:solidFill>
              <a:srgbClr val="FFA59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41F80D3-1C3E-DEA6-0098-3043445F34D1}"/>
              </a:ext>
            </a:extLst>
          </p:cNvPr>
          <p:cNvSpPr/>
          <p:nvPr/>
        </p:nvSpPr>
        <p:spPr>
          <a:xfrm>
            <a:off x="8865591" y="5419727"/>
            <a:ext cx="1970689" cy="840827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편지 쓴 날짜</a:t>
            </a:r>
            <a:endParaRPr lang="en-US" altLang="ko-KR" sz="2000" b="1" dirty="0">
              <a:solidFill>
                <a:schemeClr val="dk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보내는 사람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07B0F745-CCDD-EAD2-D776-124E95CA598B}"/>
              </a:ext>
            </a:extLst>
          </p:cNvPr>
          <p:cNvCxnSpPr>
            <a:cxnSpLocks/>
            <a:stCxn id="22" idx="3"/>
            <a:endCxn id="20" idx="1"/>
          </p:cNvCxnSpPr>
          <p:nvPr/>
        </p:nvCxnSpPr>
        <p:spPr>
          <a:xfrm>
            <a:off x="8297377" y="5678180"/>
            <a:ext cx="568214" cy="161961"/>
          </a:xfrm>
          <a:prstGeom prst="line">
            <a:avLst/>
          </a:prstGeom>
          <a:ln w="38100">
            <a:solidFill>
              <a:srgbClr val="FFA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7C75B6E-8A31-CEF8-6E9E-A7A8F359F9B9}"/>
              </a:ext>
            </a:extLst>
          </p:cNvPr>
          <p:cNvSpPr/>
          <p:nvPr/>
        </p:nvSpPr>
        <p:spPr>
          <a:xfrm>
            <a:off x="7124700" y="5455873"/>
            <a:ext cx="1172677" cy="444614"/>
          </a:xfrm>
          <a:prstGeom prst="rect">
            <a:avLst/>
          </a:prstGeom>
          <a:noFill/>
          <a:ln w="38100">
            <a:solidFill>
              <a:srgbClr val="FFA59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7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0A837FAB-6DCD-FF3B-35B7-7218CC460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49936-70D1-2321-926F-9C3C6F792794}"/>
              </a:ext>
            </a:extLst>
          </p:cNvPr>
          <p:cNvSpPr txBox="1"/>
          <p:nvPr/>
        </p:nvSpPr>
        <p:spPr>
          <a:xfrm>
            <a:off x="2730227" y="2016369"/>
            <a:ext cx="7610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800" dirty="0">
                <a:solidFill>
                  <a:srgbClr val="FD4880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고마운 마음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을 담아</a:t>
            </a:r>
          </a:p>
          <a:p>
            <a:pPr algn="ctr">
              <a:defRPr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편지를 써 봅시다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.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83D9D-B5E8-7A02-FF42-6F8C002DDB87}"/>
              </a:ext>
            </a:extLst>
          </p:cNvPr>
          <p:cNvSpPr txBox="1"/>
          <p:nvPr/>
        </p:nvSpPr>
        <p:spPr>
          <a:xfrm>
            <a:off x="3466747" y="4241534"/>
            <a:ext cx="6137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 마음이 잘 드러나게 편지를 </a:t>
            </a:r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썼나요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DD1D3-5548-014E-C3B0-E5163DD61632}"/>
              </a:ext>
            </a:extLst>
          </p:cNvPr>
          <p:cNvSpPr txBox="1"/>
          <p:nvPr/>
        </p:nvSpPr>
        <p:spPr>
          <a:xfrm>
            <a:off x="3466747" y="4722765"/>
            <a:ext cx="6137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고마운 마음을 구체적으로 </a:t>
            </a:r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썼나요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86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7F20653-CB05-96FB-26B5-19D3CDD2C978}"/>
              </a:ext>
            </a:extLst>
          </p:cNvPr>
          <p:cNvSpPr/>
          <p:nvPr/>
        </p:nvSpPr>
        <p:spPr>
          <a:xfrm>
            <a:off x="1464822" y="2020815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주제 및 대상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E8C5A-83A7-3B08-5858-BE75DB6A270C}"/>
              </a:ext>
            </a:extLst>
          </p:cNvPr>
          <p:cNvSpPr txBox="1"/>
          <p:nvPr/>
        </p:nvSpPr>
        <p:spPr>
          <a:xfrm>
            <a:off x="3989688" y="2083379"/>
            <a:ext cx="687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감사의 마음을 전하고 싶은 사람에게 감사 편지쓰기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45F1214-0A0C-90D5-E275-9E8032A1080F}"/>
              </a:ext>
            </a:extLst>
          </p:cNvPr>
          <p:cNvSpPr/>
          <p:nvPr/>
        </p:nvSpPr>
        <p:spPr>
          <a:xfrm>
            <a:off x="1464822" y="3065545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응모자격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39A37-02F9-A02B-90D3-5AF8AF2183F6}"/>
              </a:ext>
            </a:extLst>
          </p:cNvPr>
          <p:cNvSpPr txBox="1"/>
          <p:nvPr/>
        </p:nvSpPr>
        <p:spPr>
          <a:xfrm>
            <a:off x="3989687" y="3144890"/>
            <a:ext cx="5500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전국의 모든 초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고등학생 및 청소년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F7C5A8C-C53C-F45C-9937-D98453181048}"/>
              </a:ext>
            </a:extLst>
          </p:cNvPr>
          <p:cNvSpPr/>
          <p:nvPr/>
        </p:nvSpPr>
        <p:spPr>
          <a:xfrm>
            <a:off x="1464822" y="4110275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편지 접수 기간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9561C-08FB-5A48-C7FF-3B902374DC82}"/>
              </a:ext>
            </a:extLst>
          </p:cNvPr>
          <p:cNvSpPr txBox="1"/>
          <p:nvPr/>
        </p:nvSpPr>
        <p:spPr>
          <a:xfrm>
            <a:off x="3989687" y="4206401"/>
            <a:ext cx="595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2023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년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15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~ 6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EE7B657-B1CE-7395-7D96-6E7CB102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8" y="787552"/>
            <a:ext cx="3637793" cy="5637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A4A667-1AA3-A077-BCF3-1CCD4FE7C861}"/>
              </a:ext>
            </a:extLst>
          </p:cNvPr>
          <p:cNvSpPr txBox="1"/>
          <p:nvPr/>
        </p:nvSpPr>
        <p:spPr>
          <a:xfrm>
            <a:off x="4425496" y="838573"/>
            <a:ext cx="140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참여하기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3E0570B-9E04-5DAC-5208-5419E2A73DEE}"/>
              </a:ext>
            </a:extLst>
          </p:cNvPr>
          <p:cNvSpPr/>
          <p:nvPr/>
        </p:nvSpPr>
        <p:spPr>
          <a:xfrm>
            <a:off x="1464822" y="5150371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수상자 발표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309714-ECE7-66B7-3A30-1D7775BB88B0}"/>
              </a:ext>
            </a:extLst>
          </p:cNvPr>
          <p:cNvSpPr txBox="1"/>
          <p:nvPr/>
        </p:nvSpPr>
        <p:spPr>
          <a:xfrm>
            <a:off x="3989687" y="5246497"/>
            <a:ext cx="595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2023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년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18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179023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EE7B657-B1CE-7395-7D96-6E7CB102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8" y="787552"/>
            <a:ext cx="3637793" cy="5637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A4A667-1AA3-A077-BCF3-1CCD4FE7C861}"/>
              </a:ext>
            </a:extLst>
          </p:cNvPr>
          <p:cNvSpPr txBox="1"/>
          <p:nvPr/>
        </p:nvSpPr>
        <p:spPr>
          <a:xfrm>
            <a:off x="4425496" y="838573"/>
            <a:ext cx="140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참여하기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46ED71B-8C0A-F0DB-1AE9-A76BE44C3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98" y="2055723"/>
            <a:ext cx="9836604" cy="32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FDEBF666-B3FB-6D36-72A2-8C31F9AF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4A31F7D-FAFD-04C9-80C5-2C0447904160}"/>
              </a:ext>
            </a:extLst>
          </p:cNvPr>
          <p:cNvSpPr/>
          <p:nvPr/>
        </p:nvSpPr>
        <p:spPr>
          <a:xfrm>
            <a:off x="3402692" y="1447344"/>
            <a:ext cx="19431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관련 교과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B33CA-62E1-CEE0-03A7-70CC571E155B}"/>
              </a:ext>
            </a:extLst>
          </p:cNvPr>
          <p:cNvSpPr txBox="1"/>
          <p:nvPr/>
        </p:nvSpPr>
        <p:spPr>
          <a:xfrm>
            <a:off x="5485492" y="152668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국어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통합교과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F125AB9-16B2-ADC1-B999-9BCB3EFD3A44}"/>
              </a:ext>
            </a:extLst>
          </p:cNvPr>
          <p:cNvSpPr/>
          <p:nvPr/>
        </p:nvSpPr>
        <p:spPr>
          <a:xfrm>
            <a:off x="3402692" y="2413502"/>
            <a:ext cx="19431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성취기준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178B5-57DF-6C46-A688-A471D5C9868C}"/>
              </a:ext>
            </a:extLst>
          </p:cNvPr>
          <p:cNvSpPr txBox="1"/>
          <p:nvPr/>
        </p:nvSpPr>
        <p:spPr>
          <a:xfrm>
            <a:off x="3402692" y="3348167"/>
            <a:ext cx="865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[2국03-03] 주변의 사람이나 사물에 대해 짧은 글을 쓴다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6334D-FBDB-CB4E-C18A-A011BE45EA4B}"/>
              </a:ext>
            </a:extLst>
          </p:cNvPr>
          <p:cNvSpPr txBox="1"/>
          <p:nvPr/>
        </p:nvSpPr>
        <p:spPr>
          <a:xfrm>
            <a:off x="3402692" y="4087758"/>
            <a:ext cx="59186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[2국03-04] 인상 깊었던 일이나 겪은 일에 대한 생각이나</a:t>
            </a:r>
            <a:endParaRPr lang="en-US" altLang="ko-KR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>
              <a:defRPr/>
            </a:pP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느낌을 쓴다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CBA0FCAE-50CD-D215-C9F2-71BD4C3A54D6}"/>
              </a:ext>
            </a:extLst>
          </p:cNvPr>
          <p:cNvSpPr txBox="1"/>
          <p:nvPr/>
        </p:nvSpPr>
        <p:spPr>
          <a:xfrm>
            <a:off x="3402692" y="4951800"/>
            <a:ext cx="57999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</a:t>
            </a: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슬</a:t>
            </a: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1-</a:t>
            </a: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02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여러 친구의 다양한 특성을 이해하고 친구와</a:t>
            </a:r>
            <a:endParaRPr lang="en-US" altLang="ko-KR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>
              <a:defRPr/>
            </a:pP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잘 지내는 방법을 알아본다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35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29BCC8C1-6139-F831-A58C-12576885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322B20E-2EAC-7228-6E50-066A1352F8ED}"/>
              </a:ext>
            </a:extLst>
          </p:cNvPr>
          <p:cNvSpPr/>
          <p:nvPr/>
        </p:nvSpPr>
        <p:spPr>
          <a:xfrm>
            <a:off x="4826000" y="2120444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dirty="0" err="1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나도나도</a:t>
            </a:r>
            <a:r>
              <a:rPr lang="en-US" altLang="ko-KR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 </a:t>
            </a:r>
            <a:r>
              <a:rPr lang="ko-KR" altLang="en-US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게임하기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4A31F7D-FAFD-04C9-80C5-2C0447904160}"/>
              </a:ext>
            </a:extLst>
          </p:cNvPr>
          <p:cNvSpPr/>
          <p:nvPr/>
        </p:nvSpPr>
        <p:spPr>
          <a:xfrm>
            <a:off x="3224892" y="2120444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활동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1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A86CBF6-00A5-D466-9AA9-56AFB8AA4B4C}"/>
              </a:ext>
            </a:extLst>
          </p:cNvPr>
          <p:cNvSpPr/>
          <p:nvPr/>
        </p:nvSpPr>
        <p:spPr>
          <a:xfrm>
            <a:off x="4826000" y="3162300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고마운 친구 떠올리기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2DB669B-4F67-3299-A67E-5BA7E8224B10}"/>
              </a:ext>
            </a:extLst>
          </p:cNvPr>
          <p:cNvSpPr/>
          <p:nvPr/>
        </p:nvSpPr>
        <p:spPr>
          <a:xfrm>
            <a:off x="3224892" y="3162300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활동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2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A87EB2A-FAD1-8671-06F6-155E0307B839}"/>
              </a:ext>
            </a:extLst>
          </p:cNvPr>
          <p:cNvSpPr/>
          <p:nvPr/>
        </p:nvSpPr>
        <p:spPr>
          <a:xfrm>
            <a:off x="4826000" y="4204156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친구에게 고마운 마음 전하기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537299C-B128-45FC-F543-B6DDB932911D}"/>
              </a:ext>
            </a:extLst>
          </p:cNvPr>
          <p:cNvSpPr/>
          <p:nvPr/>
        </p:nvSpPr>
        <p:spPr>
          <a:xfrm>
            <a:off x="3224892" y="4204156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활동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3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729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169295" y="1752161"/>
            <a:ext cx="785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나도나도</a:t>
            </a:r>
            <a:r>
              <a:rPr lang="ko-KR" altLang="en-US" sz="4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게임 방법을 알아볼까요</a:t>
            </a:r>
            <a:r>
              <a:rPr lang="en-US" altLang="ko-KR" sz="4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4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3DE4121-7938-894B-BA07-E47808AD2F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8" y="2973674"/>
            <a:ext cx="3141249" cy="3160746"/>
          </a:xfrm>
          <a:prstGeom prst="rect">
            <a:avLst/>
          </a:prstGeom>
        </p:spPr>
      </p:pic>
      <p:pic>
        <p:nvPicPr>
          <p:cNvPr id="7" name="그림 6" descr="텍스트, 마스크, 벡터그래픽이(가) 표시된 사진&#10;&#10;자동 생성된 설명">
            <a:extLst>
              <a:ext uri="{FF2B5EF4-FFF2-40B4-BE49-F238E27FC236}">
                <a16:creationId xmlns:a16="http://schemas.microsoft.com/office/drawing/2014/main" id="{164A3762-B833-F3A9-090C-E2F5EAD34C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20" y="2973674"/>
            <a:ext cx="3111726" cy="31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4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3301026" y="1752161"/>
            <a:ext cx="558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1. 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주먹을 쥐고 손을 듭니다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FEC3C17-6FD1-B937-7545-EA627AB6D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28">
            <a:off x="4525841" y="2771648"/>
            <a:ext cx="3140318" cy="34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5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1245980" y="1752161"/>
            <a:ext cx="9700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2. 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화면에 나오는 설명을 보고 나도 같은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경험이</a:t>
            </a:r>
            <a:endParaRPr lang="en-US" altLang="ko-KR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있다면 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“</a:t>
            </a:r>
            <a:r>
              <a:rPr lang="ko-KR" altLang="en-US" sz="36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나도나도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!”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를 외치며 손가락을 폅니다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FCBD9BCF-FD05-4212-48D2-48460FCD21E7}"/>
              </a:ext>
            </a:extLst>
          </p:cNvPr>
          <p:cNvSpPr/>
          <p:nvPr/>
        </p:nvSpPr>
        <p:spPr>
          <a:xfrm>
            <a:off x="5719709" y="4367783"/>
            <a:ext cx="978408" cy="838200"/>
          </a:xfrm>
          <a:prstGeom prst="rightArrow">
            <a:avLst>
              <a:gd name="adj1" fmla="val 50000"/>
              <a:gd name="adj2" fmla="val 70940"/>
            </a:avLst>
          </a:prstGeom>
          <a:solidFill>
            <a:srgbClr val="FFB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CAFEE47-6512-1D73-06CB-5893895C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1528">
            <a:off x="2250498" y="3534512"/>
            <a:ext cx="3140318" cy="3475538"/>
          </a:xfrm>
          <a:custGeom>
            <a:avLst/>
            <a:gdLst>
              <a:gd name="connsiteX0" fmla="*/ 2001568 w 3140318"/>
              <a:gd name="connsiteY0" fmla="*/ 3475538 h 3475538"/>
              <a:gd name="connsiteX1" fmla="*/ 3140318 w 3140318"/>
              <a:gd name="connsiteY1" fmla="*/ 2701873 h 3475538"/>
              <a:gd name="connsiteX2" fmla="*/ 3140318 w 3140318"/>
              <a:gd name="connsiteY2" fmla="*/ 3475538 h 3475538"/>
              <a:gd name="connsiteX3" fmla="*/ 0 w 3140318"/>
              <a:gd name="connsiteY3" fmla="*/ 0 h 3475538"/>
              <a:gd name="connsiteX4" fmla="*/ 3140318 w 3140318"/>
              <a:gd name="connsiteY4" fmla="*/ 0 h 3475538"/>
              <a:gd name="connsiteX5" fmla="*/ 3140318 w 3140318"/>
              <a:gd name="connsiteY5" fmla="*/ 1874394 h 3475538"/>
              <a:gd name="connsiteX6" fmla="*/ 3109337 w 3140318"/>
              <a:gd name="connsiteY6" fmla="*/ 1828793 h 3475538"/>
              <a:gd name="connsiteX7" fmla="*/ 2903857 w 3140318"/>
              <a:gd name="connsiteY7" fmla="*/ 1789567 h 3475538"/>
              <a:gd name="connsiteX8" fmla="*/ 1141508 w 3140318"/>
              <a:gd name="connsiteY8" fmla="*/ 2986904 h 3475538"/>
              <a:gd name="connsiteX9" fmla="*/ 1102282 w 3140318"/>
              <a:gd name="connsiteY9" fmla="*/ 3192384 h 3475538"/>
              <a:gd name="connsiteX10" fmla="*/ 1294656 w 3140318"/>
              <a:gd name="connsiteY10" fmla="*/ 3475538 h 3475538"/>
              <a:gd name="connsiteX11" fmla="*/ 0 w 3140318"/>
              <a:gd name="connsiteY11" fmla="*/ 3475538 h 34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0318" h="3475538">
                <a:moveTo>
                  <a:pt x="2001568" y="3475538"/>
                </a:moveTo>
                <a:lnTo>
                  <a:pt x="3140318" y="2701873"/>
                </a:lnTo>
                <a:lnTo>
                  <a:pt x="3140318" y="3475538"/>
                </a:lnTo>
                <a:close/>
                <a:moveTo>
                  <a:pt x="0" y="0"/>
                </a:moveTo>
                <a:lnTo>
                  <a:pt x="3140318" y="0"/>
                </a:lnTo>
                <a:lnTo>
                  <a:pt x="3140318" y="1874394"/>
                </a:lnTo>
                <a:lnTo>
                  <a:pt x="3109337" y="1828793"/>
                </a:lnTo>
                <a:cubicBezTo>
                  <a:pt x="3063427" y="1761219"/>
                  <a:pt x="2971431" y="1743657"/>
                  <a:pt x="2903857" y="1789567"/>
                </a:cubicBezTo>
                <a:lnTo>
                  <a:pt x="1141508" y="2986904"/>
                </a:lnTo>
                <a:cubicBezTo>
                  <a:pt x="1073934" y="3032814"/>
                  <a:pt x="1056372" y="3124810"/>
                  <a:pt x="1102282" y="3192384"/>
                </a:cubicBezTo>
                <a:lnTo>
                  <a:pt x="1294656" y="3475538"/>
                </a:lnTo>
                <a:lnTo>
                  <a:pt x="0" y="3475538"/>
                </a:lnTo>
                <a:close/>
              </a:path>
            </a:pathLst>
          </a:custGeom>
        </p:spPr>
      </p:pic>
      <p:pic>
        <p:nvPicPr>
          <p:cNvPr id="14" name="그림 13" descr="어두운이(가) 표시된 사진&#10;&#10;자동 생성된 설명">
            <a:extLst>
              <a:ext uri="{FF2B5EF4-FFF2-40B4-BE49-F238E27FC236}">
                <a16:creationId xmlns:a16="http://schemas.microsoft.com/office/drawing/2014/main" id="{4C4A1EE4-290C-06B8-C3D5-DD069F28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12" y="3534795"/>
            <a:ext cx="1689995" cy="25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5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013030" y="1752161"/>
            <a:ext cx="816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3. </a:t>
            </a:r>
            <a:r>
              <a:rPr lang="ko-KR" altLang="en-US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펼친 손가락 수 만큼 점수를 얻습니다</a:t>
            </a:r>
            <a:r>
              <a:rPr lang="en-US" altLang="ko-KR" sz="36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6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2" name="그림 1" descr="텍스트, 식물, 장갑류이(가) 표시된 사진&#10;&#10;자동 생성된 설명">
            <a:extLst>
              <a:ext uri="{FF2B5EF4-FFF2-40B4-BE49-F238E27FC236}">
                <a16:creationId xmlns:a16="http://schemas.microsoft.com/office/drawing/2014/main" id="{51EF57CA-65A6-9AB2-ED7B-4E18A785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07" y="2719097"/>
            <a:ext cx="3203786" cy="3437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03D60-AA03-7159-A5CB-1831287069B7}"/>
              </a:ext>
            </a:extLst>
          </p:cNvPr>
          <p:cNvSpPr txBox="1"/>
          <p:nvPr/>
        </p:nvSpPr>
        <p:spPr>
          <a:xfrm>
            <a:off x="8139342" y="4437752"/>
            <a:ext cx="2499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600" b="1">
                <a:solidFill>
                  <a:srgbClr val="FC4B0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</a:t>
            </a:r>
            <a:r>
              <a:rPr lang="ko-KR" altLang="en-US" sz="9600" b="1" dirty="0">
                <a:solidFill>
                  <a:srgbClr val="FC4B0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점</a:t>
            </a:r>
            <a:r>
              <a:rPr lang="en-US" altLang="ko-KR" sz="9600" b="1" dirty="0">
                <a:solidFill>
                  <a:srgbClr val="FC4B0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</a:t>
            </a:r>
            <a:endParaRPr lang="ko-KR" altLang="en-US" sz="9600" b="1" dirty="0">
              <a:solidFill>
                <a:srgbClr val="FC4B0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49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2523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latin typeface="CookieRun Black" panose="020B0600000101010101" pitchFamily="50" charset="-127"/>
                <a:ea typeface="CookieRun Black" panose="020B0600000101010101" pitchFamily="50" charset="-127"/>
              </a:rPr>
              <a:t>나도나도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! 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게임하기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3684935" y="1752161"/>
            <a:ext cx="482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나도나도</a:t>
            </a:r>
            <a:r>
              <a:rPr lang="ko-KR" altLang="en-US" sz="4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게임 시작</a:t>
            </a:r>
            <a:r>
              <a:rPr lang="en-US" altLang="ko-KR" sz="4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!!!</a:t>
            </a:r>
            <a:endParaRPr lang="ko-KR" altLang="en-US" sz="4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3DE4121-7938-894B-BA07-E47808AD2F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8" y="2973674"/>
            <a:ext cx="3141249" cy="3160746"/>
          </a:xfrm>
          <a:prstGeom prst="rect">
            <a:avLst/>
          </a:prstGeom>
        </p:spPr>
      </p:pic>
      <p:pic>
        <p:nvPicPr>
          <p:cNvPr id="7" name="그림 6" descr="텍스트, 마스크, 벡터그래픽이(가) 표시된 사진&#10;&#10;자동 생성된 설명">
            <a:extLst>
              <a:ext uri="{FF2B5EF4-FFF2-40B4-BE49-F238E27FC236}">
                <a16:creationId xmlns:a16="http://schemas.microsoft.com/office/drawing/2014/main" id="{164A3762-B833-F3A9-090C-E2F5EAD34C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20" y="2973674"/>
            <a:ext cx="3111726" cy="31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527</Words>
  <Application>Microsoft Office PowerPoint</Application>
  <PresentationFormat>와이드스크린</PresentationFormat>
  <Paragraphs>115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CookieRun Black</vt:lpstr>
      <vt:lpstr>G마켓 산스 TTF Medium</vt:lpstr>
      <vt:lpstr>함초롬바탕</vt:lpstr>
      <vt:lpstr>맑은 고딕</vt:lpstr>
      <vt:lpstr>Arial</vt:lpstr>
      <vt:lpstr>CookieRun Bold</vt:lpstr>
      <vt:lpstr>레시피코리아 Medium</vt:lpstr>
      <vt:lpstr>나눔스퀘어 네오 Heavy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서휘경</dc:creator>
  <cp:lastModifiedBy>User</cp:lastModifiedBy>
  <cp:revision>40</cp:revision>
  <dcterms:created xsi:type="dcterms:W3CDTF">2023-02-15T17:09:57Z</dcterms:created>
  <dcterms:modified xsi:type="dcterms:W3CDTF">2023-03-07T23:33:21Z</dcterms:modified>
</cp:coreProperties>
</file>