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3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5" r:id="rId51"/>
    <p:sldId id="304" r:id="rId52"/>
  </p:sldIdLst>
  <p:sldSz cx="12192000" cy="6858000"/>
  <p:notesSz cx="6858000" cy="9144000"/>
  <p:embeddedFontLst>
    <p:embeddedFont>
      <p:font typeface="맑은 고딕" panose="020B0503020000020004" pitchFamily="50" charset="-127"/>
      <p:regular r:id="rId54"/>
      <p:bold r:id="rId55"/>
    </p:embeddedFont>
    <p:embeddedFont>
      <p:font typeface="상주곶감체" panose="020B0600000101010101" pitchFamily="50" charset="-127"/>
      <p:regular r:id="rId56"/>
    </p:embeddedFont>
    <p:embeddedFont>
      <p:font typeface="세방고딕 OTF Regular" panose="00000500000000000000" pitchFamily="50" charset="-127"/>
      <p:regular r:id="rId5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70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A991C-DBFB-4AAA-992D-7C97D4C2B715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32A47-5996-4F1C-ABD9-05C696B7E9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33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E80A58-F9F0-CB6D-BD38-D34BF367B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F77F55-25E8-0B9E-C8DB-FF35F726A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9E2100-F0C3-6452-B5D3-7F9C8247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1FA4F45-1ABE-C698-1168-845BF1F1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43F034-7C06-4780-FD16-6AC6567D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966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C8B6C1-2B42-4866-040A-7A00D011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BE4EF70-AF2E-FBAF-B6AA-D7ACC8D31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D46B5A9-6E09-9A3E-1581-645B0DFE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B36758-9955-9FEA-8F10-29304B5B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FAFCC1-9383-FDD8-DF2B-A43E886F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051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655E2BD-5AC6-859D-2BBC-2A3DF7F70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48C8D91-E126-5C73-6D81-4AD050259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3E4D3F-D26E-ED9D-FF61-058D8018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A30960-A23F-78AD-399B-4E7697AB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FC531F-308B-68AB-E92D-4EB09B18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87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91ECDA-10A9-2943-4C02-EBA5FB56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03D5395-15E0-211D-D3A2-97DC7441A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388F89-BB32-4EE1-EC9A-6EDBA67C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55F1B7-D01F-97B3-FD9C-53B7FEC9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9892B30-0B9B-8609-9E9D-94E5508A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31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B10F2C-2726-E40D-1C8A-265C4E2E8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2708167-2EDB-AC1D-938A-7E5937689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F05CC8-3B5D-E60C-90A7-4CEA5661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CA4E75-0A37-6D56-0E92-DA3A8C68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85BD652-1CAD-DC07-7D32-307916C5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832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76B59C-C3A3-EBCF-934F-9F9E4977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DE6ED4-C8C9-90D7-575E-E3DA68C86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602F84B-ED63-CE71-0B71-CC5D3D215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FA1E250-22EC-18AE-059A-8FF9750D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DA18158-78D8-6DD1-9D6A-9B864BBF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1E18293-CD99-AF4E-501B-401E0691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26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3D2559-F1A7-583B-790A-AD94216E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4E87ED4-FF77-4684-FDE2-6E08F4526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5FBA7EC-AF89-DA36-87F8-3F7CF9173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8977FFC-3238-A099-AA5C-6B7D55B85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C737E00-7D92-0510-2F23-FEDE4451D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C89EA7F-2C93-9774-C0A2-266D4C60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07A078C-F2A7-43CD-9FD2-5B4AAFC20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20E89E9-982E-991E-551E-98CBFC49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986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919172-DBED-FE84-952A-CC2C685F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16F2BD2-4BE9-5BBF-2A98-97CFCEB6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75E1C8-2AFE-68B3-B067-A03397CE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5469EA-BB76-6189-CBB9-54E4B553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09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A25E743-141D-EDB8-5F2C-943FDFC39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F907CED-4AC8-5D41-19F4-74DF6D2BA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69E02D-33B3-7488-F0FE-5474CC0F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021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DE1DFD-BC25-EBA3-ED67-3B186728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C5A0C3-6321-DBBA-4D04-71863FC92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AF0FBE5-3D33-8150-EE95-B6FAF1671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D587B3A-1582-BACD-ABD6-0629C44F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CD71C06-E714-D1B5-E231-C79A5417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226731-70E8-6E71-3239-BCCF5FBD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50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3F6F5-8FAF-FDD2-7A43-6398561F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5766294-940B-033E-690B-C33AFD473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F0441B-36AE-837C-FD47-B118C7150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6363982-9F27-4FAD-699F-6A7DBBA8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9FB8EAC-FBBF-4ED2-8411-26F9D258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7FF8A3-ACEA-83FF-97EE-DADC0EB0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946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B7C6119-83D3-6BF5-AD04-0432E0C4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3485929-F232-E05C-34C2-D32F66A42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4F6723-84A0-D66D-4CB8-679DFDE41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BC791-6930-4D8B-B77D-526463578023}" type="datetimeFigureOut">
              <a:rPr lang="ko-KR" altLang="en-US" smtClean="0"/>
              <a:t>2024-03-07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6B7208-6939-34FA-F403-D0FA16A19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3B36E0-E1B6-9DAA-2EFC-89CA94242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4AD70-C5CA-4B45-8CD5-680118F46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488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C5DE9CA-0EA5-275B-4F98-DC3292BB5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80" y="1814286"/>
            <a:ext cx="2036240" cy="829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E278F-5DE5-B64D-82B2-C5ADA13F8186}"/>
              </a:ext>
            </a:extLst>
          </p:cNvPr>
          <p:cNvSpPr txBox="1"/>
          <p:nvPr/>
        </p:nvSpPr>
        <p:spPr>
          <a:xfrm>
            <a:off x="3250403" y="2453191"/>
            <a:ext cx="4839786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o-KR" altLang="en-US" sz="4800" dirty="0">
                <a:solidFill>
                  <a:srgbClr val="FD4880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고마운 사람</a:t>
            </a: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에게 </a:t>
            </a:r>
            <a:endParaRPr lang="en-US" altLang="ko-KR" sz="4800" dirty="0">
              <a:solidFill>
                <a:schemeClr val="tx1">
                  <a:lumMod val="75000"/>
                  <a:lumOff val="25000"/>
                </a:schemeClr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  <a:p>
            <a:pPr lvl="0" algn="ctr">
              <a:defRPr/>
            </a:pP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감사한 마음을</a:t>
            </a:r>
          </a:p>
          <a:p>
            <a:pPr lvl="0" algn="ctr">
              <a:defRPr/>
            </a:pP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전하기</a:t>
            </a:r>
          </a:p>
        </p:txBody>
      </p:sp>
    </p:spTree>
    <p:extLst>
      <p:ext uri="{BB962C8B-B14F-4D97-AF65-F5344CB8AC3E}">
        <p14:creationId xmlns:p14="http://schemas.microsoft.com/office/powerpoint/2010/main" val="243520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AF0E20-C0A0-C1E5-5A92-286A20318983}"/>
              </a:ext>
            </a:extLst>
          </p:cNvPr>
          <p:cNvSpPr txBox="1"/>
          <p:nvPr/>
        </p:nvSpPr>
        <p:spPr>
          <a:xfrm>
            <a:off x="3226904" y="2065332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사람에게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마음을 표현하는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선물을 한 적이 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331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191EFC-2EE1-67C5-A565-CB4C3342BAE8}"/>
              </a:ext>
            </a:extLst>
          </p:cNvPr>
          <p:cNvSpPr txBox="1"/>
          <p:nvPr/>
        </p:nvSpPr>
        <p:spPr>
          <a:xfrm>
            <a:off x="3266661" y="255471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 일기를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써본 적이 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9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B7513-6346-F23B-5A78-6967F79EB7E2}"/>
              </a:ext>
            </a:extLst>
          </p:cNvPr>
          <p:cNvSpPr txBox="1"/>
          <p:nvPr/>
        </p:nvSpPr>
        <p:spPr>
          <a:xfrm>
            <a:off x="3048000" y="2564657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편지로 써본 적이 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597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D47E25-67C3-08B1-C17C-89A0E1FAE9D4}"/>
              </a:ext>
            </a:extLst>
          </p:cNvPr>
          <p:cNvSpPr txBox="1"/>
          <p:nvPr/>
        </p:nvSpPr>
        <p:spPr>
          <a:xfrm>
            <a:off x="2952747" y="4105830"/>
            <a:ext cx="660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손가락을 몇 개나 폈나요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E52EB94-401E-7A07-9E33-CCCE7EE95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69" y="1737577"/>
            <a:ext cx="1311996" cy="197148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9D95B9D-5CD2-3267-A0BA-38DD8DF1D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30" y="1762046"/>
            <a:ext cx="1267720" cy="192255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6FBF780-3F75-E538-5DEB-CDB7C307F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5" y="1718934"/>
            <a:ext cx="1547364" cy="200877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0AB7D7A-C112-FEB9-4CE3-AE10A66A22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44" y="1771368"/>
            <a:ext cx="1535712" cy="19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36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30882C-6E5F-C715-C9DE-F23905BE4F83}"/>
              </a:ext>
            </a:extLst>
          </p:cNvPr>
          <p:cNvSpPr txBox="1"/>
          <p:nvPr/>
        </p:nvSpPr>
        <p:spPr>
          <a:xfrm>
            <a:off x="3048000" y="2298163"/>
            <a:ext cx="6096000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감사의 마음을 전해야 하는 </a:t>
            </a:r>
            <a:endParaRPr lang="en-US" altLang="ko-KR" sz="36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까닭을 알아보고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,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 편지를 써 봅시다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36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9994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5A86505-989C-18D3-610E-6A78611B4418}"/>
              </a:ext>
            </a:extLst>
          </p:cNvPr>
          <p:cNvSpPr/>
          <p:nvPr/>
        </p:nvSpPr>
        <p:spPr>
          <a:xfrm>
            <a:off x="4767008" y="2228597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668D183-2A02-403A-EB21-8E18480FC8C0}"/>
              </a:ext>
            </a:extLst>
          </p:cNvPr>
          <p:cNvSpPr/>
          <p:nvPr/>
        </p:nvSpPr>
        <p:spPr>
          <a:xfrm>
            <a:off x="3165900" y="2228597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활동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1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F39749E-15A0-C4C2-A1DF-3376063C4E67}"/>
              </a:ext>
            </a:extLst>
          </p:cNvPr>
          <p:cNvSpPr/>
          <p:nvPr/>
        </p:nvSpPr>
        <p:spPr>
          <a:xfrm>
            <a:off x="4767008" y="3270453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CCA90FE-8074-6762-4073-170A7B2E0645}"/>
              </a:ext>
            </a:extLst>
          </p:cNvPr>
          <p:cNvSpPr/>
          <p:nvPr/>
        </p:nvSpPr>
        <p:spPr>
          <a:xfrm>
            <a:off x="3165900" y="3270453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활동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2</a:t>
            </a:r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B40A574-F778-0DD2-36AC-8406265E6507}"/>
              </a:ext>
            </a:extLst>
          </p:cNvPr>
          <p:cNvSpPr/>
          <p:nvPr/>
        </p:nvSpPr>
        <p:spPr>
          <a:xfrm>
            <a:off x="4767008" y="4312309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B3E7693-4913-11D6-050C-CBB16334B493}"/>
              </a:ext>
            </a:extLst>
          </p:cNvPr>
          <p:cNvSpPr/>
          <p:nvPr/>
        </p:nvSpPr>
        <p:spPr>
          <a:xfrm>
            <a:off x="3165900" y="4312309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활동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3</a:t>
            </a:r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363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F6EBA778-8454-CCC0-05AB-0DD39CD705A3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66E7B4BF-6477-8177-499D-BE1444C1644F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C958E5-00AD-6B18-9D89-8B7E9C3680CE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983BC8D-1989-52B4-82CE-6699ACCB0C38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ED7AA-0342-F0A1-2A13-B20293C91BE3}"/>
              </a:ext>
            </a:extLst>
          </p:cNvPr>
          <p:cNvSpPr txBox="1"/>
          <p:nvPr/>
        </p:nvSpPr>
        <p:spPr>
          <a:xfrm>
            <a:off x="3046865" y="5253151"/>
            <a:ext cx="6504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누구나 감사와 관련된 다양한 경험이 있습니다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  <a:p>
            <a:pPr algn="ctr">
              <a:defRPr/>
            </a:pP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친구들의 감사 경험을 알아봅시다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8" name="그림 7" descr="상징이(가) 표시된 사진&#10;&#10;자동 생성된 설명">
            <a:extLst>
              <a:ext uri="{FF2B5EF4-FFF2-40B4-BE49-F238E27FC236}">
                <a16:creationId xmlns:a16="http://schemas.microsoft.com/office/drawing/2014/main" id="{A2223609-4FF7-BDAC-F830-D32B8796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980" y="3079068"/>
            <a:ext cx="1546635" cy="1555087"/>
          </a:xfrm>
          <a:prstGeom prst="rect">
            <a:avLst/>
          </a:prstGeom>
        </p:spPr>
      </p:pic>
      <p:pic>
        <p:nvPicPr>
          <p:cNvPr id="9" name="그림 8" descr="아동 미술, 상징, 예술이(가) 표시된 사진&#10;&#10;자동 생성된 설명">
            <a:extLst>
              <a:ext uri="{FF2B5EF4-FFF2-40B4-BE49-F238E27FC236}">
                <a16:creationId xmlns:a16="http://schemas.microsoft.com/office/drawing/2014/main" id="{B403FA24-F882-1D77-8FCE-E0548BAF9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1903" y="3154050"/>
            <a:ext cx="1030988" cy="136002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1566309-0D8E-ECD3-12B1-A16A07B56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8583" y="3872710"/>
            <a:ext cx="1644616" cy="825763"/>
          </a:xfrm>
          <a:prstGeom prst="rect">
            <a:avLst/>
          </a:prstGeom>
        </p:spPr>
      </p:pic>
      <p:pic>
        <p:nvPicPr>
          <p:cNvPr id="11" name="그림 10" descr="클립아트, 만화 영화, 일러스트레이션, 예술이(가) 표시된 사진&#10;&#10;자동 생성된 설명">
            <a:extLst>
              <a:ext uri="{FF2B5EF4-FFF2-40B4-BE49-F238E27FC236}">
                <a16:creationId xmlns:a16="http://schemas.microsoft.com/office/drawing/2014/main" id="{91AF4D80-A5B6-7BFD-BB6A-9B3313903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9440" y="2479285"/>
            <a:ext cx="1896560" cy="2183249"/>
          </a:xfrm>
          <a:prstGeom prst="rect">
            <a:avLst/>
          </a:prstGeom>
        </p:spPr>
      </p:pic>
      <p:pic>
        <p:nvPicPr>
          <p:cNvPr id="12" name="그림 11" descr="클립아트, 만화 영화, 일러스트레이션, 미소이(가) 표시된 사진&#10;&#10;자동 생성된 설명">
            <a:extLst>
              <a:ext uri="{FF2B5EF4-FFF2-40B4-BE49-F238E27FC236}">
                <a16:creationId xmlns:a16="http://schemas.microsoft.com/office/drawing/2014/main" id="{7599BF92-D532-A6D3-1E4E-4BD9F7E26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1710" y="2479285"/>
            <a:ext cx="1912073" cy="21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45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1BAE1-A209-84B2-F614-D81C7857E799}"/>
              </a:ext>
            </a:extLst>
          </p:cNvPr>
          <p:cNvSpPr txBox="1"/>
          <p:nvPr/>
        </p:nvSpPr>
        <p:spPr>
          <a:xfrm flipH="1">
            <a:off x="2014999" y="1432560"/>
            <a:ext cx="11451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200" dirty="0">
                <a:solidFill>
                  <a:schemeClr val="bg1"/>
                </a:solidFill>
                <a:latin typeface="CookieRun Black"/>
                <a:ea typeface="CookieRun Black"/>
              </a:rPr>
              <a:t>활</a:t>
            </a:r>
            <a:r>
              <a:rPr lang="en-US" altLang="ko-KR" sz="2200" dirty="0">
                <a:solidFill>
                  <a:schemeClr val="bg1"/>
                </a:solidFill>
                <a:latin typeface="CookieRun Black"/>
                <a:ea typeface="CookieRun Black"/>
              </a:rPr>
              <a:t>1</a:t>
            </a:r>
            <a:endParaRPr lang="ko-KR" altLang="en-US" sz="2200" dirty="0">
              <a:solidFill>
                <a:schemeClr val="bg1"/>
              </a:solidFill>
              <a:latin typeface="CookieRun Black"/>
              <a:ea typeface="CookieRun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DE682-873B-F68D-F4D2-A7B8E4ACBAEA}"/>
              </a:ext>
            </a:extLst>
          </p:cNvPr>
          <p:cNvSpPr txBox="1"/>
          <p:nvPr/>
        </p:nvSpPr>
        <p:spPr>
          <a:xfrm>
            <a:off x="3160173" y="4922375"/>
            <a:ext cx="615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1.</a:t>
            </a: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활동지 각 칸에는 여러 경험이 적혀 있습니다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b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</a:b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각 칸에 있는 내용을 확인합니다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8" name="그림 7" descr="흑백, 직사각형, 모노크롬이(가) 표시된 사진&#10;&#10;자동 생성된 설명">
            <a:extLst>
              <a:ext uri="{FF2B5EF4-FFF2-40B4-BE49-F238E27FC236}">
                <a16:creationId xmlns:a16="http://schemas.microsoft.com/office/drawing/2014/main" id="{59746C70-E817-146A-FFC0-5A461885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02" y="2400219"/>
            <a:ext cx="1607914" cy="2057561"/>
          </a:xfrm>
          <a:prstGeom prst="rect">
            <a:avLst/>
          </a:prstGeom>
        </p:spPr>
      </p:pic>
      <p:pic>
        <p:nvPicPr>
          <p:cNvPr id="9" name="그림 8" descr="그래픽, 하트, 창의성이(가) 표시된 사진&#10;&#10;자동 생성된 설명">
            <a:extLst>
              <a:ext uri="{FF2B5EF4-FFF2-40B4-BE49-F238E27FC236}">
                <a16:creationId xmlns:a16="http://schemas.microsoft.com/office/drawing/2014/main" id="{E685057C-19B9-7671-F539-8CB3AB896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4168">
            <a:off x="6557716" y="2135943"/>
            <a:ext cx="2014104" cy="2851201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C5C4D69-481A-62BF-1AC3-8D406AF2AD69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3CD088A5-423A-2933-0AF5-AC7375E7CB65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B6735E-5966-695F-7229-A221B3CF4BB8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6178EA-5985-4AB7-675A-3098DD1C9DFD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810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F6E37F-495F-EE6D-E424-E84210AED39B}"/>
              </a:ext>
            </a:extLst>
          </p:cNvPr>
          <p:cNvSpPr txBox="1"/>
          <p:nvPr/>
        </p:nvSpPr>
        <p:spPr>
          <a:xfrm>
            <a:off x="3194440" y="5000109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2.</a:t>
            </a: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교실을 돌아다니며 각 칸에 적힌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경험이 있는 친구를 찾아 이야기를 나눕니다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8" name="그림 7" descr="클립아트, 만화 영화, 일러스트레이션, 애니메이션이(가) 표시된 사진&#10;&#10;자동 생성된 설명">
            <a:extLst>
              <a:ext uri="{FF2B5EF4-FFF2-40B4-BE49-F238E27FC236}">
                <a16:creationId xmlns:a16="http://schemas.microsoft.com/office/drawing/2014/main" id="{CE3FF26C-CA5A-E65C-EEAD-6E56F9803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19" y="2207254"/>
            <a:ext cx="4014834" cy="2328801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33CA4B2E-A07B-14DF-833F-A4A3D00D6F6F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51038538-D623-9061-04AD-D79C5BAB9A48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E07304-5899-BF66-AEB2-05C5FD8ADE3E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D792493-CA63-716E-CDF1-FC1BBCE79ED3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604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E8169-F779-092E-1328-7BFA20248052}"/>
              </a:ext>
            </a:extLst>
          </p:cNvPr>
          <p:cNvSpPr txBox="1"/>
          <p:nvPr/>
        </p:nvSpPr>
        <p:spPr>
          <a:xfrm>
            <a:off x="3947865" y="5238891"/>
            <a:ext cx="429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이때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,</a:t>
            </a: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한 사람과는 한 번만 만나요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</p:txBody>
      </p:sp>
      <p:pic>
        <p:nvPicPr>
          <p:cNvPr id="8" name="그림 7" descr="클립아트, 일러스트레이션, 만화 영화, 미소이(가) 표시된 사진&#10;&#10;자동 생성된 설명">
            <a:extLst>
              <a:ext uri="{FF2B5EF4-FFF2-40B4-BE49-F238E27FC236}">
                <a16:creationId xmlns:a16="http://schemas.microsoft.com/office/drawing/2014/main" id="{E9B82403-DE0E-FDC7-33A8-C00157FF5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12" y="2231923"/>
            <a:ext cx="2238575" cy="2560209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85868F23-56CC-8847-CD57-34C97C6C1AA6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25794BFD-4F5D-F721-FDFF-F06DA5470463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B663E4-55A4-DCA4-F0C0-1CED1BD084EB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C6237E-0960-20E5-0393-5B6404E55397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460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552A2-FCED-F4BC-7D77-B89C8E86F419}"/>
              </a:ext>
            </a:extLst>
          </p:cNvPr>
          <p:cNvSpPr txBox="1"/>
          <p:nvPr/>
        </p:nvSpPr>
        <p:spPr>
          <a:xfrm>
            <a:off x="4593040" y="1629155"/>
            <a:ext cx="334418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o-KR" altLang="en-US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나도 </a:t>
            </a:r>
            <a:r>
              <a:rPr lang="ko-KR" altLang="en-US" sz="60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나도</a:t>
            </a:r>
            <a:r>
              <a:rPr lang="en-US" altLang="ko-KR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  <a:p>
            <a:pPr lvl="0" algn="ctr">
              <a:defRPr/>
            </a:pPr>
            <a:r>
              <a:rPr lang="ko-KR" altLang="en-US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공감 게임</a:t>
            </a: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7EDAD6F2-2950-1BE2-2AA6-F62142F75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94" y="3835646"/>
            <a:ext cx="2362764" cy="2377429"/>
          </a:xfrm>
          <a:prstGeom prst="rect">
            <a:avLst/>
          </a:prstGeom>
        </p:spPr>
      </p:pic>
      <p:pic>
        <p:nvPicPr>
          <p:cNvPr id="4" name="그림 3" descr="텍스트, 마스크, 벡터그래픽이(가) 표시된 사진&#10;&#10;자동 생성된 설명">
            <a:extLst>
              <a:ext uri="{FF2B5EF4-FFF2-40B4-BE49-F238E27FC236}">
                <a16:creationId xmlns:a16="http://schemas.microsoft.com/office/drawing/2014/main" id="{BA9E11FF-D84D-6DEE-6F8E-7B7EE71FC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95" y="3874975"/>
            <a:ext cx="2340558" cy="23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38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DA440-F73F-44F5-B704-65DA7846923F}"/>
              </a:ext>
            </a:extLst>
          </p:cNvPr>
          <p:cNvSpPr txBox="1"/>
          <p:nvPr/>
        </p:nvSpPr>
        <p:spPr>
          <a:xfrm>
            <a:off x="3444528" y="4934091"/>
            <a:ext cx="5303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3.</a:t>
            </a: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경험과 관련된 이야기를 나눈 후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친구의 활동지에 자신의 이름을 적습니다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8" name="그림 7" descr="흑백, 직사각형, 모노크롬이(가) 표시된 사진&#10;&#10;자동 생성된 설명">
            <a:extLst>
              <a:ext uri="{FF2B5EF4-FFF2-40B4-BE49-F238E27FC236}">
                <a16:creationId xmlns:a16="http://schemas.microsoft.com/office/drawing/2014/main" id="{D28D3607-FEE2-AA90-7E24-0BCDC915A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68" y="2258790"/>
            <a:ext cx="1814464" cy="2321871"/>
          </a:xfrm>
          <a:prstGeom prst="rect">
            <a:avLst/>
          </a:prstGeom>
        </p:spPr>
      </p:pic>
      <p:pic>
        <p:nvPicPr>
          <p:cNvPr id="9" name="그림 8" descr="반창고, 일러스트레이션이(가) 표시된 사진&#10;&#10;중간 신뢰도로 자동 생성된 설명">
            <a:extLst>
              <a:ext uri="{FF2B5EF4-FFF2-40B4-BE49-F238E27FC236}">
                <a16:creationId xmlns:a16="http://schemas.microsoft.com/office/drawing/2014/main" id="{BC29D3EB-13BD-B6A1-B9C6-BB131562E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4084">
            <a:off x="6421757" y="3025072"/>
            <a:ext cx="947340" cy="1625600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5F881CE8-C5C5-1027-4C35-3D1ECD7DA903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94C0E731-1CEC-B9E2-5575-F34ABCD2C335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A3410-720D-A7F5-E0B0-5DD1A20473EB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98CBC7-C0D8-F8E0-0E1C-7E70FECC1C5E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0974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6427F1-E8BD-1041-C1EF-1ED2556150E4}"/>
              </a:ext>
            </a:extLst>
          </p:cNvPr>
          <p:cNvSpPr txBox="1"/>
          <p:nvPr/>
        </p:nvSpPr>
        <p:spPr>
          <a:xfrm>
            <a:off x="4426376" y="5199134"/>
            <a:ext cx="3339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4.</a:t>
            </a: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모든 칸을 채우면 성공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</p:txBody>
      </p:sp>
      <p:pic>
        <p:nvPicPr>
          <p:cNvPr id="8" name="그림 7" descr="클립아트, 만화 영화, 그림, 이모티콘이(가) 표시된 사진&#10;&#10;자동 생성된 설명">
            <a:extLst>
              <a:ext uri="{FF2B5EF4-FFF2-40B4-BE49-F238E27FC236}">
                <a16:creationId xmlns:a16="http://schemas.microsoft.com/office/drawing/2014/main" id="{2539A195-338A-A092-1D14-61DA5E9C6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45" y="2282428"/>
            <a:ext cx="2121509" cy="246866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C96E0B9-C4F2-A924-D618-125530C55FAE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A5441833-F183-1BEA-3AEA-7CD499985E8C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8E0A10-1B5C-D9AE-D35B-B0B5DA2226F7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5965FC-E192-F5AE-016C-46583F02B8A2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808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EF9505-9A4F-C029-07A2-5809953BC32D}"/>
              </a:ext>
            </a:extLst>
          </p:cNvPr>
          <p:cNvSpPr txBox="1"/>
          <p:nvPr/>
        </p:nvSpPr>
        <p:spPr>
          <a:xfrm>
            <a:off x="4203495" y="2921168"/>
            <a:ext cx="378501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o-KR" altLang="en-US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활동 시</a:t>
            </a:r>
            <a:r>
              <a:rPr lang="en-US" altLang="ko-KR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~</a:t>
            </a:r>
            <a:r>
              <a:rPr lang="ko-KR" altLang="en-US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작</a:t>
            </a:r>
            <a:r>
              <a:rPr lang="en-US" altLang="ko-KR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6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3586ACF-8C96-A23A-9376-07B8B74BED02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7D6233D7-F311-DEDC-79F4-C2BF1574F818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73CABA-CDC4-CA55-6B91-04E1BEA6CC19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C3661F-60FF-346B-E1FC-A4E2E89961F1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8343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93F18-089C-2CBF-C79C-F0AD51B8518E}"/>
              </a:ext>
            </a:extLst>
          </p:cNvPr>
          <p:cNvSpPr txBox="1"/>
          <p:nvPr/>
        </p:nvSpPr>
        <p:spPr>
          <a:xfrm>
            <a:off x="3135978" y="5199134"/>
            <a:ext cx="5920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놀이를 하며 느낀 점을 이야기해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4EC8597-1DB5-A02D-A6D1-DC2F3A614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2349910"/>
            <a:ext cx="2460325" cy="2499084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E2DD5082-82F2-F87D-D4FA-C10E69B2EF48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FCDC2085-0A40-5B2D-E0FD-F757F511712B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963415-0D25-E2D5-DE80-2C46720BB116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1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F8AE23-AD16-5E24-AEA9-D6877C9029F1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사람을 찾습니다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9217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D95BF9-6FF7-D53F-7F4D-E5EB6265DB0E}"/>
              </a:ext>
            </a:extLst>
          </p:cNvPr>
          <p:cNvSpPr txBox="1"/>
          <p:nvPr/>
        </p:nvSpPr>
        <p:spPr>
          <a:xfrm>
            <a:off x="2699175" y="3105834"/>
            <a:ext cx="679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놀이를 하며 떠오른 대상이 있나요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0038A11-A1F4-CCCD-2E77-420C807051F0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A58A49AC-08D5-C4D4-8157-D111F61CB4AA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DDCD23-B7B3-37BF-5AF0-6E8D9B0EFD31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27AC00-6014-61D7-0EB3-67E1E1EF65E7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5211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9A373-C3E4-6706-2CBF-25F6A97B9FC5}"/>
              </a:ext>
            </a:extLst>
          </p:cNvPr>
          <p:cNvSpPr txBox="1"/>
          <p:nvPr/>
        </p:nvSpPr>
        <p:spPr>
          <a:xfrm>
            <a:off x="4315705" y="5268344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감사의 대상은 아주 많아요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C0E7AA8-1125-3987-DB9A-26BF468548C2}"/>
              </a:ext>
            </a:extLst>
          </p:cNvPr>
          <p:cNvGrpSpPr/>
          <p:nvPr/>
        </p:nvGrpSpPr>
        <p:grpSpPr>
          <a:xfrm>
            <a:off x="2131084" y="2693996"/>
            <a:ext cx="7870074" cy="1938711"/>
            <a:chOff x="2004073" y="3248923"/>
            <a:chExt cx="7706123" cy="1692263"/>
          </a:xfr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3FA30C9-26CF-6908-7134-D15CAEADC7DB}"/>
                </a:ext>
              </a:extLst>
            </p:cNvPr>
            <p:cNvSpPr/>
            <p:nvPr/>
          </p:nvSpPr>
          <p:spPr>
            <a:xfrm>
              <a:off x="2004073" y="3249338"/>
              <a:ext cx="2370500" cy="750857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나 스스로</a:t>
              </a:r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DBC5C147-6348-9943-7363-934B444D48AA}"/>
                </a:ext>
              </a:extLst>
            </p:cNvPr>
            <p:cNvSpPr/>
            <p:nvPr/>
          </p:nvSpPr>
          <p:spPr>
            <a:xfrm>
              <a:off x="4700766" y="3248923"/>
              <a:ext cx="2370500" cy="750857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가족</a:t>
              </a:r>
              <a:endParaRPr lang="en-US" altLang="ko-KR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algn="ctr"/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(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부모님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, 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형제 등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)</a:t>
              </a:r>
              <a:endParaRPr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68809F1B-8E90-1EAC-509C-0D357F3B95AE}"/>
                </a:ext>
              </a:extLst>
            </p:cNvPr>
            <p:cNvSpPr/>
            <p:nvPr/>
          </p:nvSpPr>
          <p:spPr>
            <a:xfrm>
              <a:off x="7339696" y="3248924"/>
              <a:ext cx="2370500" cy="750857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자연</a:t>
              </a:r>
              <a:endParaRPr lang="en-US" altLang="ko-KR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algn="ctr"/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(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날씨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, 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숲 등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)</a:t>
              </a:r>
              <a:endParaRPr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B749DFF7-093B-9BD3-F226-F34B28FED713}"/>
                </a:ext>
              </a:extLst>
            </p:cNvPr>
            <p:cNvSpPr/>
            <p:nvPr/>
          </p:nvSpPr>
          <p:spPr>
            <a:xfrm>
              <a:off x="6198997" y="4190329"/>
              <a:ext cx="2625645" cy="750857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사물</a:t>
              </a:r>
              <a:endParaRPr lang="en-US" altLang="ko-KR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algn="ctr"/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(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신호등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, 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음료 등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)</a:t>
              </a:r>
              <a:endParaRPr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2695D282-B455-D599-BEC9-29DB4D79835C}"/>
                </a:ext>
              </a:extLst>
            </p:cNvPr>
            <p:cNvSpPr/>
            <p:nvPr/>
          </p:nvSpPr>
          <p:spPr>
            <a:xfrm>
              <a:off x="3044855" y="4181746"/>
              <a:ext cx="2625646" cy="750857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친구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, 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선생님</a:t>
              </a:r>
              <a:endParaRPr lang="en-US" altLang="ko-KR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algn="ctr"/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(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동네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, 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학교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, </a:t>
              </a:r>
              <a:r>
                <a:rPr lang="ko-KR" altLang="en-US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학원 등</a:t>
              </a:r>
              <a:r>
                <a:rPr lang="en-US" altLang="ko-KR" sz="2000" dirty="0">
                  <a:solidFill>
                    <a:sysClr val="windowText" lastClr="000000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)</a:t>
              </a:r>
              <a:endParaRPr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8E2DBA2-B48E-47DD-219E-698D6EE1DF54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6A2AFA3A-46CA-FFA9-7DC5-5034F8036F4F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F5D358-C85F-3418-29AF-FEA7574267DD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5CB52D-9778-3FF4-8ADA-AD8E1659AF29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5373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56CE0-7B01-88F9-4A10-6D16C5856CF5}"/>
              </a:ext>
            </a:extLst>
          </p:cNvPr>
          <p:cNvSpPr txBox="1"/>
          <p:nvPr/>
        </p:nvSpPr>
        <p:spPr>
          <a:xfrm>
            <a:off x="3345183" y="5199134"/>
            <a:ext cx="550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내가 감사했던 경험을 떠올려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1C03E565-33EF-C4D9-4BDB-B4E541C3B217}"/>
              </a:ext>
            </a:extLst>
          </p:cNvPr>
          <p:cNvSpPr/>
          <p:nvPr/>
        </p:nvSpPr>
        <p:spPr>
          <a:xfrm>
            <a:off x="2458063" y="2442642"/>
            <a:ext cx="2212259" cy="856606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누구에게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8B410F4-E7C1-3A8A-DA8C-8106A34C7E1B}"/>
              </a:ext>
            </a:extLst>
          </p:cNvPr>
          <p:cNvSpPr/>
          <p:nvPr/>
        </p:nvSpPr>
        <p:spPr>
          <a:xfrm>
            <a:off x="2458063" y="3715394"/>
            <a:ext cx="2212259" cy="856606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어떤 상황에서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B16DF-D27A-8FFD-44E5-C80B19CFA2A7}"/>
              </a:ext>
            </a:extLst>
          </p:cNvPr>
          <p:cNvSpPr txBox="1"/>
          <p:nvPr/>
        </p:nvSpPr>
        <p:spPr>
          <a:xfrm>
            <a:off x="5183938" y="2566638"/>
            <a:ext cx="105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선생님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3AF1F-26AF-72F2-A44E-69140DC04803}"/>
              </a:ext>
            </a:extLst>
          </p:cNvPr>
          <p:cNvSpPr txBox="1"/>
          <p:nvPr/>
        </p:nvSpPr>
        <p:spPr>
          <a:xfrm>
            <a:off x="5174106" y="3734038"/>
            <a:ext cx="4102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친구와 속상한 일이 있었는데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내 이야기를 잘 </a:t>
            </a:r>
            <a:r>
              <a:rPr lang="ko-KR" altLang="en-US" sz="24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들어주셔서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01F8CF5-1ADC-58D7-D538-BE58825DD984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A462D110-D12A-9E06-9936-4869BB3B5A79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411DCF-B5CA-8223-D650-54FD0D86D5E6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F5A7359-F08E-2C37-C712-E29E60FC9BE3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58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C5458-9DE2-3C5B-268C-174C1EC06542}"/>
              </a:ext>
            </a:extLst>
          </p:cNvPr>
          <p:cNvSpPr txBox="1"/>
          <p:nvPr/>
        </p:nvSpPr>
        <p:spPr>
          <a:xfrm>
            <a:off x="2354527" y="5199134"/>
            <a:ext cx="748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내가 감사했던 경험을 떠올려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F9AA27C-F16D-E95B-4E74-265E7C743C00}"/>
              </a:ext>
            </a:extLst>
          </p:cNvPr>
          <p:cNvSpPr/>
          <p:nvPr/>
        </p:nvSpPr>
        <p:spPr>
          <a:xfrm>
            <a:off x="2341509" y="2392620"/>
            <a:ext cx="2313531" cy="76654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누구에게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E3988FE-DAE5-BB17-1513-B7AC226E7617}"/>
              </a:ext>
            </a:extLst>
          </p:cNvPr>
          <p:cNvSpPr/>
          <p:nvPr/>
        </p:nvSpPr>
        <p:spPr>
          <a:xfrm>
            <a:off x="2341508" y="3788170"/>
            <a:ext cx="2313531" cy="76654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어떤 상황에서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1A0B9-303C-5174-B594-31DED1BF996C}"/>
              </a:ext>
            </a:extLst>
          </p:cNvPr>
          <p:cNvSpPr txBox="1"/>
          <p:nvPr/>
        </p:nvSpPr>
        <p:spPr>
          <a:xfrm>
            <a:off x="5023270" y="2545061"/>
            <a:ext cx="107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친구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31A5A-B659-9299-B12D-0766AE653667}"/>
              </a:ext>
            </a:extLst>
          </p:cNvPr>
          <p:cNvSpPr txBox="1"/>
          <p:nvPr/>
        </p:nvSpPr>
        <p:spPr>
          <a:xfrm>
            <a:off x="4864091" y="3721866"/>
            <a:ext cx="4440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준비물을 깜빡했는데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나에게 빌려주어서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8AC44F3-C1D1-ED55-271F-1F3431C00B3D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F778AF40-6C14-FA69-5F90-0C3F11D317F0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EBFF82-605E-1068-77B4-469BDE1149D6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4E4FD2-FAD0-88DD-3046-1BBD433EA5F6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906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C9B15-8B2B-2D73-16B8-87CA4E2608D1}"/>
              </a:ext>
            </a:extLst>
          </p:cNvPr>
          <p:cNvSpPr txBox="1"/>
          <p:nvPr/>
        </p:nvSpPr>
        <p:spPr>
          <a:xfrm>
            <a:off x="3345183" y="5199134"/>
            <a:ext cx="550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내가 감사했던 경험을 떠올려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3C812E4-890F-7198-35F7-E578D699FC46}"/>
              </a:ext>
            </a:extLst>
          </p:cNvPr>
          <p:cNvSpPr/>
          <p:nvPr/>
        </p:nvSpPr>
        <p:spPr>
          <a:xfrm>
            <a:off x="2300748" y="2344185"/>
            <a:ext cx="2234873" cy="76654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누구에게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6EB63EB-351A-A1B9-A957-9CCAA7DDA454}"/>
              </a:ext>
            </a:extLst>
          </p:cNvPr>
          <p:cNvSpPr/>
          <p:nvPr/>
        </p:nvSpPr>
        <p:spPr>
          <a:xfrm>
            <a:off x="2300747" y="3710116"/>
            <a:ext cx="2234873" cy="76654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어떤 상황에서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D57DD9-F0B6-BA78-0EB2-347D0A4484D2}"/>
              </a:ext>
            </a:extLst>
          </p:cNvPr>
          <p:cNvSpPr txBox="1"/>
          <p:nvPr/>
        </p:nvSpPr>
        <p:spPr>
          <a:xfrm>
            <a:off x="4998720" y="2387476"/>
            <a:ext cx="323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등굣길 교통 봉사 도우미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FACA6-7520-D772-A7F4-23D5DFB4EA77}"/>
              </a:ext>
            </a:extLst>
          </p:cNvPr>
          <p:cNvSpPr txBox="1"/>
          <p:nvPr/>
        </p:nvSpPr>
        <p:spPr>
          <a:xfrm>
            <a:off x="4998720" y="3770803"/>
            <a:ext cx="407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안전하게 길을 건널 수 있도록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r>
              <a:rPr lang="ko-KR" altLang="en-US" sz="24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도와주셔서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3F4A37A-DCE0-7B8E-1BE6-243E9108AEF6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6211E6E1-1972-8FE0-A6C3-3D79A367A83A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0C54A3-0119-2F86-286B-0A7E30B0EC65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53077E-AF59-9264-F80B-3215C53F3B4C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54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8B4679-6C75-F3B2-8F56-E613B179C294}"/>
              </a:ext>
            </a:extLst>
          </p:cNvPr>
          <p:cNvSpPr txBox="1"/>
          <p:nvPr/>
        </p:nvSpPr>
        <p:spPr>
          <a:xfrm>
            <a:off x="3345183" y="5199134"/>
            <a:ext cx="61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내가 감사했던 경험을 떠올려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5698F26-E40C-10C6-9363-166D79228287}"/>
              </a:ext>
            </a:extLst>
          </p:cNvPr>
          <p:cNvSpPr/>
          <p:nvPr/>
        </p:nvSpPr>
        <p:spPr>
          <a:xfrm>
            <a:off x="2415251" y="2359741"/>
            <a:ext cx="2440231" cy="73705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누구에게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83E7E89-1789-3F9F-602C-CF8852F01549}"/>
              </a:ext>
            </a:extLst>
          </p:cNvPr>
          <p:cNvSpPr/>
          <p:nvPr/>
        </p:nvSpPr>
        <p:spPr>
          <a:xfrm>
            <a:off x="2415250" y="3756339"/>
            <a:ext cx="2440231" cy="73705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어떤 상황에서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DB0B5-8E85-B2B0-2008-ECC74ED9BD46}"/>
              </a:ext>
            </a:extLst>
          </p:cNvPr>
          <p:cNvSpPr txBox="1"/>
          <p:nvPr/>
        </p:nvSpPr>
        <p:spPr>
          <a:xfrm>
            <a:off x="4998720" y="2497433"/>
            <a:ext cx="308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 학교의 큰 나무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A5196-9733-125F-F49D-7430B6F005D5}"/>
              </a:ext>
            </a:extLst>
          </p:cNvPr>
          <p:cNvSpPr txBox="1"/>
          <p:nvPr/>
        </p:nvSpPr>
        <p:spPr>
          <a:xfrm>
            <a:off x="4998720" y="3752956"/>
            <a:ext cx="3850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더운 여름에 시원한 그늘을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만들어주어서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7D4350C-B1AB-C976-9736-A5E0ADE01BB9}"/>
              </a:ext>
            </a:extLst>
          </p:cNvPr>
          <p:cNvGrpSpPr/>
          <p:nvPr/>
        </p:nvGrpSpPr>
        <p:grpSpPr>
          <a:xfrm>
            <a:off x="1901386" y="1432560"/>
            <a:ext cx="1546124" cy="503065"/>
            <a:chOff x="1614892" y="1517955"/>
            <a:chExt cx="1710680" cy="556590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7AD82053-9B02-526E-69DD-181167153BD2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46CDD0-D363-34FC-332A-7197A8B9C1D8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A2CFB62-285F-3836-26CA-D6C0A0A76878}"/>
              </a:ext>
            </a:extLst>
          </p:cNvPr>
          <p:cNvSpPr txBox="1"/>
          <p:nvPr/>
        </p:nvSpPr>
        <p:spPr>
          <a:xfrm>
            <a:off x="3498275" y="1442392"/>
            <a:ext cx="3380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365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8A774-94AF-CF7E-1C76-EA19E72B2578}"/>
              </a:ext>
            </a:extLst>
          </p:cNvPr>
          <p:cNvSpPr txBox="1"/>
          <p:nvPr/>
        </p:nvSpPr>
        <p:spPr>
          <a:xfrm>
            <a:off x="2932043" y="2812328"/>
            <a:ext cx="695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1.</a:t>
            </a: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주먹을 쥐고 손을 듭니다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91A3536-D27D-D1A4-8134-EC9BB6E2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28">
            <a:off x="5588702" y="4128940"/>
            <a:ext cx="1948348" cy="2156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82368-CC33-D780-AA4F-45630A1B8746}"/>
              </a:ext>
            </a:extLst>
          </p:cNvPr>
          <p:cNvSpPr txBox="1"/>
          <p:nvPr/>
        </p:nvSpPr>
        <p:spPr>
          <a:xfrm>
            <a:off x="4142184" y="1570445"/>
            <a:ext cx="484139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o-KR" altLang="en-US" sz="4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나도 </a:t>
            </a:r>
            <a:r>
              <a:rPr lang="ko-KR" altLang="en-US" sz="44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나도</a:t>
            </a:r>
            <a:r>
              <a:rPr lang="en-US" altLang="ko-KR" sz="4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r>
              <a:rPr lang="ko-KR" altLang="en-US" sz="4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공감 게임</a:t>
            </a:r>
          </a:p>
        </p:txBody>
      </p:sp>
    </p:spTree>
    <p:extLst>
      <p:ext uri="{BB962C8B-B14F-4D97-AF65-F5344CB8AC3E}">
        <p14:creationId xmlns:p14="http://schemas.microsoft.com/office/powerpoint/2010/main" val="103964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E2A17D-AED9-E60D-5D6F-024F4FC6633B}"/>
              </a:ext>
            </a:extLst>
          </p:cNvPr>
          <p:cNvSpPr txBox="1"/>
          <p:nvPr/>
        </p:nvSpPr>
        <p:spPr>
          <a:xfrm>
            <a:off x="2437882" y="2828835"/>
            <a:ext cx="7316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감사함을 느꼈을 때 내 마음은 어떠했나요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여러 가지 감정 단어 중에서 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3</a:t>
            </a:r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가지를 골라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B9A81D90-5478-C4F1-AA0E-3652AFBD5348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B9E7C89F-05B9-9D40-53E0-DEB5C3D52BEA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FBC795-D9C1-94F5-8FCE-D4DC205793B1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DFE955F-45C2-2C0E-99E2-206E25EE3249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6351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ECC79D75-ECC7-4DB8-D156-D8542CB0BE67}"/>
              </a:ext>
            </a:extLst>
          </p:cNvPr>
          <p:cNvSpPr/>
          <p:nvPr/>
        </p:nvSpPr>
        <p:spPr>
          <a:xfrm>
            <a:off x="2509773" y="2273163"/>
            <a:ext cx="1162059" cy="1134533"/>
          </a:xfrm>
          <a:prstGeom prst="ellipse">
            <a:avLst/>
          </a:prstGeom>
          <a:solidFill>
            <a:srgbClr val="EBD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행복하다</a:t>
            </a: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58A5497-A9E6-B366-87A4-A4D82D04D23D}"/>
              </a:ext>
            </a:extLst>
          </p:cNvPr>
          <p:cNvSpPr/>
          <p:nvPr/>
        </p:nvSpPr>
        <p:spPr>
          <a:xfrm>
            <a:off x="2317466" y="3974962"/>
            <a:ext cx="1162059" cy="1134533"/>
          </a:xfrm>
          <a:prstGeom prst="ellipse">
            <a:avLst/>
          </a:prstGeom>
          <a:solidFill>
            <a:srgbClr val="FFE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기쁘다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456417B-E08C-5178-5DC6-18BA28E590EC}"/>
              </a:ext>
            </a:extLst>
          </p:cNvPr>
          <p:cNvSpPr/>
          <p:nvPr/>
        </p:nvSpPr>
        <p:spPr>
          <a:xfrm>
            <a:off x="4173408" y="2840429"/>
            <a:ext cx="1162059" cy="1134533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즐겁다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627FF230-B6AE-02BF-2288-413593A0BA8D}"/>
              </a:ext>
            </a:extLst>
          </p:cNvPr>
          <p:cNvSpPr/>
          <p:nvPr/>
        </p:nvSpPr>
        <p:spPr>
          <a:xfrm>
            <a:off x="3988532" y="4491158"/>
            <a:ext cx="1162059" cy="1134533"/>
          </a:xfrm>
          <a:prstGeom prst="ellips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 err="1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기운난다</a:t>
            </a:r>
            <a:endParaRPr kumimoji="1" lang="ko-KR" altLang="en-US" sz="2000" dirty="0">
              <a:solidFill>
                <a:sysClr val="windowText" lastClr="000000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82CAC347-256A-3CC3-C9D8-E89D196191B0}"/>
              </a:ext>
            </a:extLst>
          </p:cNvPr>
          <p:cNvSpPr/>
          <p:nvPr/>
        </p:nvSpPr>
        <p:spPr>
          <a:xfrm>
            <a:off x="5729190" y="1972733"/>
            <a:ext cx="1162059" cy="1134533"/>
          </a:xfrm>
          <a:prstGeom prst="ellipse">
            <a:avLst/>
          </a:prstGeom>
          <a:solidFill>
            <a:srgbClr val="FFE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뿌듯하다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02218EF-323D-079C-38F4-F2F3EAB842F8}"/>
              </a:ext>
            </a:extLst>
          </p:cNvPr>
          <p:cNvSpPr/>
          <p:nvPr/>
        </p:nvSpPr>
        <p:spPr>
          <a:xfrm>
            <a:off x="6162301" y="3848248"/>
            <a:ext cx="1162059" cy="1134533"/>
          </a:xfrm>
          <a:prstGeom prst="ellipse">
            <a:avLst/>
          </a:prstGeom>
          <a:solidFill>
            <a:srgbClr val="EBD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후련하다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07F7CC1A-A213-67A1-5384-8FADD1B76BE0}"/>
              </a:ext>
            </a:extLst>
          </p:cNvPr>
          <p:cNvSpPr/>
          <p:nvPr/>
        </p:nvSpPr>
        <p:spPr>
          <a:xfrm>
            <a:off x="7454757" y="2330980"/>
            <a:ext cx="1162059" cy="1134533"/>
          </a:xfrm>
          <a:prstGeom prst="ellips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설레다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3BF941AC-B820-4322-96FA-C3C2C63A365F}"/>
              </a:ext>
            </a:extLst>
          </p:cNvPr>
          <p:cNvSpPr/>
          <p:nvPr/>
        </p:nvSpPr>
        <p:spPr>
          <a:xfrm>
            <a:off x="8948607" y="1684093"/>
            <a:ext cx="1162059" cy="1134533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평화롭다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2FB43C90-662D-475F-2FEB-DB88306F2D1A}"/>
              </a:ext>
            </a:extLst>
          </p:cNvPr>
          <p:cNvSpPr/>
          <p:nvPr/>
        </p:nvSpPr>
        <p:spPr>
          <a:xfrm>
            <a:off x="8599273" y="3522134"/>
            <a:ext cx="1162059" cy="1134533"/>
          </a:xfrm>
          <a:prstGeom prst="ellipse">
            <a:avLst/>
          </a:prstGeom>
          <a:solidFill>
            <a:srgbClr val="FFE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재미있다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0693C53D-7304-CF61-FE98-4BFE9E48642E}"/>
              </a:ext>
            </a:extLst>
          </p:cNvPr>
          <p:cNvSpPr/>
          <p:nvPr/>
        </p:nvSpPr>
        <p:spPr>
          <a:xfrm>
            <a:off x="7338394" y="4666603"/>
            <a:ext cx="1162059" cy="1134533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ko-KR" altLang="en-US" sz="2000" dirty="0">
                <a:solidFill>
                  <a:sysClr val="windowText" lastClr="00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안심된다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C1CF567-29E2-35FF-8F8B-9329FC33BCE3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55A4CAB0-83FB-70B4-C22F-050AF4A16399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C09DF0-8E3C-C4D5-86FD-F993B9CC6128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59ADEC0-B484-B2A7-B0EC-0461E6D68B78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6387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3084F3-AAC0-B3CE-C490-670457D7844E}"/>
              </a:ext>
            </a:extLst>
          </p:cNvPr>
          <p:cNvSpPr txBox="1"/>
          <p:nvPr/>
        </p:nvSpPr>
        <p:spPr>
          <a:xfrm>
            <a:off x="3806861" y="5199132"/>
            <a:ext cx="4578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그때 나는 감사를 표현했나요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sp>
        <p:nvSpPr>
          <p:cNvPr id="8" name="모서리가 둥근 직사각형 11">
            <a:extLst>
              <a:ext uri="{FF2B5EF4-FFF2-40B4-BE49-F238E27FC236}">
                <a16:creationId xmlns:a16="http://schemas.microsoft.com/office/drawing/2014/main" id="{F29B8D3E-8976-9C08-57BE-0D88E1D46342}"/>
              </a:ext>
            </a:extLst>
          </p:cNvPr>
          <p:cNvSpPr/>
          <p:nvPr/>
        </p:nvSpPr>
        <p:spPr>
          <a:xfrm>
            <a:off x="3136905" y="2585884"/>
            <a:ext cx="2614964" cy="1061884"/>
          </a:xfrm>
          <a:prstGeom prst="roundRect">
            <a:avLst>
              <a:gd name="adj" fmla="val 35937"/>
            </a:avLst>
          </a:prstGeom>
          <a:solidFill>
            <a:srgbClr val="FBEEE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90000"/>
              </a:lnSpc>
              <a:defRPr/>
            </a:pPr>
            <a:r>
              <a:rPr lang="ko-KR" altLang="en-US" sz="2400" dirty="0">
                <a:solidFill>
                  <a:schemeClr val="dk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고마워요</a:t>
            </a:r>
            <a:r>
              <a:rPr lang="en-US" altLang="ko-KR" sz="2400" dirty="0">
                <a:solidFill>
                  <a:schemeClr val="dk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16333A-0E75-3B68-D313-DA8872F6D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215378" y="2942164"/>
            <a:ext cx="1680741" cy="1543664"/>
          </a:xfrm>
          <a:prstGeom prst="rect">
            <a:avLst/>
          </a:prstGeom>
        </p:spPr>
      </p:pic>
      <p:sp>
        <p:nvSpPr>
          <p:cNvPr id="10" name="모서리가 둥근 직사각형 11">
            <a:extLst>
              <a:ext uri="{FF2B5EF4-FFF2-40B4-BE49-F238E27FC236}">
                <a16:creationId xmlns:a16="http://schemas.microsoft.com/office/drawing/2014/main" id="{F307AEB5-632E-F233-7FDA-88E58306D2F6}"/>
              </a:ext>
            </a:extLst>
          </p:cNvPr>
          <p:cNvSpPr/>
          <p:nvPr/>
        </p:nvSpPr>
        <p:spPr>
          <a:xfrm>
            <a:off x="6451402" y="2585883"/>
            <a:ext cx="2614964" cy="1061884"/>
          </a:xfrm>
          <a:prstGeom prst="roundRect">
            <a:avLst>
              <a:gd name="adj" fmla="val 35937"/>
            </a:avLst>
          </a:prstGeom>
          <a:solidFill>
            <a:srgbClr val="FBEEE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90000"/>
              </a:lnSpc>
              <a:defRPr/>
            </a:pPr>
            <a:r>
              <a:rPr lang="ko-KR" altLang="en-US" sz="2400" dirty="0">
                <a:solidFill>
                  <a:schemeClr val="dk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감사해요</a:t>
            </a:r>
            <a:r>
              <a:rPr lang="en-US" altLang="ko-KR" sz="2400" dirty="0">
                <a:solidFill>
                  <a:schemeClr val="dk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356880D-0D55-76E2-E4C9-092FADEA9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454497" y="2831565"/>
            <a:ext cx="1594001" cy="1463998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EDEB6731-0054-FA0D-2257-DA8474338569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9FC64DB2-2796-A695-A963-4D9ECB2F521E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709EA-B3CB-C0A8-2187-55CE885782BE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3C51A79-8B06-CCC7-DC1E-BD2DC84EA29E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106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06FF19E-B07A-5C83-BF8E-D0E4F18EBE7E}"/>
              </a:ext>
            </a:extLst>
          </p:cNvPr>
          <p:cNvSpPr/>
          <p:nvPr/>
        </p:nvSpPr>
        <p:spPr>
          <a:xfrm>
            <a:off x="2487562" y="2310581"/>
            <a:ext cx="3263433" cy="2497393"/>
          </a:xfrm>
          <a:custGeom>
            <a:avLst/>
            <a:gdLst>
              <a:gd name="connsiteX0" fmla="*/ 2264252 w 4517679"/>
              <a:gd name="connsiteY0" fmla="*/ 0 h 4651011"/>
              <a:gd name="connsiteX1" fmla="*/ 2839818 w 4517679"/>
              <a:gd name="connsiteY1" fmla="*/ 381511 h 4651011"/>
              <a:gd name="connsiteX2" fmla="*/ 2861820 w 4517679"/>
              <a:gd name="connsiteY2" fmla="*/ 452391 h 4651011"/>
              <a:gd name="connsiteX3" fmla="*/ 4216260 w 4517679"/>
              <a:gd name="connsiteY3" fmla="*/ 452391 h 4651011"/>
              <a:gd name="connsiteX4" fmla="*/ 4517679 w 4517679"/>
              <a:gd name="connsiteY4" fmla="*/ 753810 h 4651011"/>
              <a:gd name="connsiteX5" fmla="*/ 4517679 w 4517679"/>
              <a:gd name="connsiteY5" fmla="*/ 4349592 h 4651011"/>
              <a:gd name="connsiteX6" fmla="*/ 4216260 w 4517679"/>
              <a:gd name="connsiteY6" fmla="*/ 4651011 h 4651011"/>
              <a:gd name="connsiteX7" fmla="*/ 301419 w 4517679"/>
              <a:gd name="connsiteY7" fmla="*/ 4651011 h 4651011"/>
              <a:gd name="connsiteX8" fmla="*/ 0 w 4517679"/>
              <a:gd name="connsiteY8" fmla="*/ 4349592 h 4651011"/>
              <a:gd name="connsiteX9" fmla="*/ 0 w 4517679"/>
              <a:gd name="connsiteY9" fmla="*/ 753810 h 4651011"/>
              <a:gd name="connsiteX10" fmla="*/ 301419 w 4517679"/>
              <a:gd name="connsiteY10" fmla="*/ 452391 h 4651011"/>
              <a:gd name="connsiteX11" fmla="*/ 1666684 w 4517679"/>
              <a:gd name="connsiteY11" fmla="*/ 452391 h 4651011"/>
              <a:gd name="connsiteX12" fmla="*/ 1688687 w 4517679"/>
              <a:gd name="connsiteY12" fmla="*/ 381511 h 4651011"/>
              <a:gd name="connsiteX13" fmla="*/ 2264252 w 4517679"/>
              <a:gd name="connsiteY13" fmla="*/ 0 h 465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17679" h="4651011">
                <a:moveTo>
                  <a:pt x="2264252" y="0"/>
                </a:moveTo>
                <a:cubicBezTo>
                  <a:pt x="2522992" y="0"/>
                  <a:pt x="2744990" y="157313"/>
                  <a:pt x="2839818" y="381511"/>
                </a:cubicBezTo>
                <a:lnTo>
                  <a:pt x="2861820" y="452391"/>
                </a:lnTo>
                <a:lnTo>
                  <a:pt x="4216260" y="452391"/>
                </a:lnTo>
                <a:cubicBezTo>
                  <a:pt x="4382729" y="452391"/>
                  <a:pt x="4517679" y="587341"/>
                  <a:pt x="4517679" y="753810"/>
                </a:cubicBezTo>
                <a:lnTo>
                  <a:pt x="4517679" y="4349592"/>
                </a:lnTo>
                <a:cubicBezTo>
                  <a:pt x="4517679" y="4516061"/>
                  <a:pt x="4382729" y="4651011"/>
                  <a:pt x="4216260" y="4651011"/>
                </a:cubicBezTo>
                <a:lnTo>
                  <a:pt x="301419" y="4651011"/>
                </a:lnTo>
                <a:cubicBezTo>
                  <a:pt x="134950" y="4651011"/>
                  <a:pt x="0" y="4516061"/>
                  <a:pt x="0" y="4349592"/>
                </a:cubicBezTo>
                <a:lnTo>
                  <a:pt x="0" y="753810"/>
                </a:lnTo>
                <a:cubicBezTo>
                  <a:pt x="0" y="587341"/>
                  <a:pt x="134950" y="452391"/>
                  <a:pt x="301419" y="452391"/>
                </a:cubicBezTo>
                <a:lnTo>
                  <a:pt x="1666684" y="452391"/>
                </a:lnTo>
                <a:lnTo>
                  <a:pt x="1688687" y="381511"/>
                </a:lnTo>
                <a:cubicBezTo>
                  <a:pt x="1783514" y="157313"/>
                  <a:pt x="2005512" y="0"/>
                  <a:pt x="2264252" y="0"/>
                </a:cubicBezTo>
                <a:close/>
              </a:path>
            </a:pathLst>
          </a:custGeom>
          <a:solidFill>
            <a:srgbClr val="FFE7E7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0BE0DBDB-D1A7-107D-37F8-7FC292A3A59B}"/>
              </a:ext>
            </a:extLst>
          </p:cNvPr>
          <p:cNvSpPr/>
          <p:nvPr/>
        </p:nvSpPr>
        <p:spPr>
          <a:xfrm>
            <a:off x="6426890" y="2310581"/>
            <a:ext cx="3263433" cy="2497393"/>
          </a:xfrm>
          <a:custGeom>
            <a:avLst/>
            <a:gdLst>
              <a:gd name="connsiteX0" fmla="*/ 2264252 w 4517679"/>
              <a:gd name="connsiteY0" fmla="*/ 0 h 4651011"/>
              <a:gd name="connsiteX1" fmla="*/ 2839818 w 4517679"/>
              <a:gd name="connsiteY1" fmla="*/ 381511 h 4651011"/>
              <a:gd name="connsiteX2" fmla="*/ 2861820 w 4517679"/>
              <a:gd name="connsiteY2" fmla="*/ 452391 h 4651011"/>
              <a:gd name="connsiteX3" fmla="*/ 4216260 w 4517679"/>
              <a:gd name="connsiteY3" fmla="*/ 452391 h 4651011"/>
              <a:gd name="connsiteX4" fmla="*/ 4517679 w 4517679"/>
              <a:gd name="connsiteY4" fmla="*/ 753810 h 4651011"/>
              <a:gd name="connsiteX5" fmla="*/ 4517679 w 4517679"/>
              <a:gd name="connsiteY5" fmla="*/ 4349592 h 4651011"/>
              <a:gd name="connsiteX6" fmla="*/ 4216260 w 4517679"/>
              <a:gd name="connsiteY6" fmla="*/ 4651011 h 4651011"/>
              <a:gd name="connsiteX7" fmla="*/ 301419 w 4517679"/>
              <a:gd name="connsiteY7" fmla="*/ 4651011 h 4651011"/>
              <a:gd name="connsiteX8" fmla="*/ 0 w 4517679"/>
              <a:gd name="connsiteY8" fmla="*/ 4349592 h 4651011"/>
              <a:gd name="connsiteX9" fmla="*/ 0 w 4517679"/>
              <a:gd name="connsiteY9" fmla="*/ 753810 h 4651011"/>
              <a:gd name="connsiteX10" fmla="*/ 301419 w 4517679"/>
              <a:gd name="connsiteY10" fmla="*/ 452391 h 4651011"/>
              <a:gd name="connsiteX11" fmla="*/ 1666684 w 4517679"/>
              <a:gd name="connsiteY11" fmla="*/ 452391 h 4651011"/>
              <a:gd name="connsiteX12" fmla="*/ 1688687 w 4517679"/>
              <a:gd name="connsiteY12" fmla="*/ 381511 h 4651011"/>
              <a:gd name="connsiteX13" fmla="*/ 2264252 w 4517679"/>
              <a:gd name="connsiteY13" fmla="*/ 0 h 465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17679" h="4651011">
                <a:moveTo>
                  <a:pt x="2264252" y="0"/>
                </a:moveTo>
                <a:cubicBezTo>
                  <a:pt x="2522992" y="0"/>
                  <a:pt x="2744990" y="157313"/>
                  <a:pt x="2839818" y="381511"/>
                </a:cubicBezTo>
                <a:lnTo>
                  <a:pt x="2861820" y="452391"/>
                </a:lnTo>
                <a:lnTo>
                  <a:pt x="4216260" y="452391"/>
                </a:lnTo>
                <a:cubicBezTo>
                  <a:pt x="4382729" y="452391"/>
                  <a:pt x="4517679" y="587341"/>
                  <a:pt x="4517679" y="753810"/>
                </a:cubicBezTo>
                <a:lnTo>
                  <a:pt x="4517679" y="4349592"/>
                </a:lnTo>
                <a:cubicBezTo>
                  <a:pt x="4517679" y="4516061"/>
                  <a:pt x="4382729" y="4651011"/>
                  <a:pt x="4216260" y="4651011"/>
                </a:cubicBezTo>
                <a:lnTo>
                  <a:pt x="301419" y="4651011"/>
                </a:lnTo>
                <a:cubicBezTo>
                  <a:pt x="134950" y="4651011"/>
                  <a:pt x="0" y="4516061"/>
                  <a:pt x="0" y="4349592"/>
                </a:cubicBezTo>
                <a:lnTo>
                  <a:pt x="0" y="753810"/>
                </a:lnTo>
                <a:cubicBezTo>
                  <a:pt x="0" y="587341"/>
                  <a:pt x="134950" y="452391"/>
                  <a:pt x="301419" y="452391"/>
                </a:cubicBezTo>
                <a:lnTo>
                  <a:pt x="1666684" y="452391"/>
                </a:lnTo>
                <a:lnTo>
                  <a:pt x="1688687" y="381511"/>
                </a:lnTo>
                <a:cubicBezTo>
                  <a:pt x="1783514" y="157313"/>
                  <a:pt x="2005512" y="0"/>
                  <a:pt x="2264252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D5C76-D437-7818-E21A-4C004EAA9066}"/>
              </a:ext>
            </a:extLst>
          </p:cNvPr>
          <p:cNvSpPr txBox="1"/>
          <p:nvPr/>
        </p:nvSpPr>
        <p:spPr>
          <a:xfrm>
            <a:off x="2506449" y="3052734"/>
            <a:ext cx="32634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ko-KR" altLang="en-US" sz="32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</a:t>
            </a:r>
            <a:endParaRPr lang="en-US" altLang="ko-KR" sz="32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32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표현했다</a:t>
            </a:r>
            <a:r>
              <a:rPr lang="en-US" altLang="ko-KR" sz="32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6F07B-E176-97FC-31E7-63307C9FC64C}"/>
              </a:ext>
            </a:extLst>
          </p:cNvPr>
          <p:cNvSpPr txBox="1"/>
          <p:nvPr/>
        </p:nvSpPr>
        <p:spPr>
          <a:xfrm>
            <a:off x="6607318" y="3052734"/>
            <a:ext cx="28884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ko-KR" altLang="en-US" sz="32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</a:t>
            </a:r>
            <a:endParaRPr lang="en-US" altLang="ko-KR" sz="32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32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표현하지 못했다</a:t>
            </a:r>
            <a:r>
              <a:rPr lang="en-US" altLang="ko-KR" sz="32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2DCCB3A-A574-1130-49F5-24864EB45860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446670EF-9B8D-FAB6-2431-F74AA0C29059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5D4857-3998-DE27-9C91-E268543F890F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FCF5148-2B3B-8E33-8B6A-7AEFDC8D6721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8557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11D84-E03D-97FF-9B9C-594EEEDF7E67}"/>
              </a:ext>
            </a:extLst>
          </p:cNvPr>
          <p:cNvSpPr txBox="1"/>
          <p:nvPr/>
        </p:nvSpPr>
        <p:spPr>
          <a:xfrm>
            <a:off x="3911846" y="4657635"/>
            <a:ext cx="4368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표현하는 것은</a:t>
            </a:r>
            <a:endParaRPr lang="en-US" altLang="ko-KR" sz="2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굉장히 중요해요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A94C3A2-399B-7180-EE32-8582A07E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641" y="2474955"/>
            <a:ext cx="1572208" cy="187224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A9A1761-EB7D-2428-3343-1A985414F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76" y="2474955"/>
            <a:ext cx="1465407" cy="187224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6889DD1-E612-18C7-1A42-C76924D29CA6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B4AF19C-48F0-B0F1-8F7A-1197231A7304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555FE9-C9FA-2872-A697-678C99D8772C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710163-ADB2-61EA-6893-7B13EB4684F9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8475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13BF6950-7073-1D5D-64FF-305A6DC9FE14}"/>
              </a:ext>
            </a:extLst>
          </p:cNvPr>
          <p:cNvSpPr/>
          <p:nvPr/>
        </p:nvSpPr>
        <p:spPr>
          <a:xfrm>
            <a:off x="2871019" y="2587309"/>
            <a:ext cx="3973158" cy="14937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서로 마음을 전하면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관계가 더 좋아지기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때문이에요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DA4D4-09A5-34D9-F187-4FC9A4EB6562}"/>
              </a:ext>
            </a:extLst>
          </p:cNvPr>
          <p:cNvSpPr txBox="1"/>
          <p:nvPr/>
        </p:nvSpPr>
        <p:spPr>
          <a:xfrm>
            <a:off x="3434956" y="5199134"/>
            <a:ext cx="532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우리는 왜 감사를 표현해야 할까요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pic>
        <p:nvPicPr>
          <p:cNvPr id="9" name="그림 8" descr="클립아트, 만화 영화, 일러스트레이션, 예술이(가) 표시된 사진&#10;&#10;자동 생성된 설명">
            <a:extLst>
              <a:ext uri="{FF2B5EF4-FFF2-40B4-BE49-F238E27FC236}">
                <a16:creationId xmlns:a16="http://schemas.microsoft.com/office/drawing/2014/main" id="{EC239BE1-00AC-4411-13A3-1566460E2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57" y="2194750"/>
            <a:ext cx="1979648" cy="2278897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45A87D6A-E109-1196-301F-5A8632E2AA26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F6614EA1-A2D8-A270-0DDE-57EE8395F2B6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DB38C3-CD40-F164-0199-E0E5AE8E4368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691100-D827-4486-30C2-F4F31E84ADC5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2891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5C87B9-829D-FD6F-B90F-5695BA87A774}"/>
              </a:ext>
            </a:extLst>
          </p:cNvPr>
          <p:cNvSpPr txBox="1"/>
          <p:nvPr/>
        </p:nvSpPr>
        <p:spPr>
          <a:xfrm>
            <a:off x="3434956" y="5199134"/>
            <a:ext cx="532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우리는 왜 감사를 표현해야 할까요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D9056B5-F1EA-7CBB-7C4A-6FDC7370D73A}"/>
              </a:ext>
            </a:extLst>
          </p:cNvPr>
          <p:cNvSpPr/>
          <p:nvPr/>
        </p:nvSpPr>
        <p:spPr>
          <a:xfrm>
            <a:off x="5252853" y="2584169"/>
            <a:ext cx="4100711" cy="14937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긍정적인 에너지가 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주변 사람들에게도 전해져 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좋은 영향을 주기 때문이요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pic>
        <p:nvPicPr>
          <p:cNvPr id="9" name="그림 8" descr="클립아트, 일러스트레이션, 만화 영화, 미소이(가) 표시된 사진&#10;&#10;자동 생성된 설명">
            <a:extLst>
              <a:ext uri="{FF2B5EF4-FFF2-40B4-BE49-F238E27FC236}">
                <a16:creationId xmlns:a16="http://schemas.microsoft.com/office/drawing/2014/main" id="{669E15F0-3107-3B7C-1899-B96681B40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0" y="2141465"/>
            <a:ext cx="2117263" cy="2421467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7A39813B-C361-1020-EB35-FC65504B1708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5BC91774-F039-8791-5B5E-8EE8479DF64C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9F59B7-FE9A-81A8-9EBA-FCBC812F6B0A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4A4844-490D-E1A9-D706-F550A5DF91DE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5797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7633A1-D7AF-50E9-EB73-8E902CC18E43}"/>
              </a:ext>
            </a:extLst>
          </p:cNvPr>
          <p:cNvSpPr txBox="1"/>
          <p:nvPr/>
        </p:nvSpPr>
        <p:spPr>
          <a:xfrm>
            <a:off x="3434956" y="5199134"/>
            <a:ext cx="532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우리는 왜 감사를 표현해야 할까요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5F561D6-3390-8C36-4A4C-B78BA65AEAF0}"/>
              </a:ext>
            </a:extLst>
          </p:cNvPr>
          <p:cNvSpPr/>
          <p:nvPr/>
        </p:nvSpPr>
        <p:spPr>
          <a:xfrm>
            <a:off x="2587586" y="2817158"/>
            <a:ext cx="5058294" cy="12236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감사를 자주 표현하면 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나에게 감사가 또 돌아올 수 있어요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pic>
        <p:nvPicPr>
          <p:cNvPr id="9" name="그림 8" descr="클립아트, 만화 영화, 일러스트레이션, 포유류이(가) 표시된 사진&#10;&#10;자동 생성된 설명">
            <a:extLst>
              <a:ext uri="{FF2B5EF4-FFF2-40B4-BE49-F238E27FC236}">
                <a16:creationId xmlns:a16="http://schemas.microsoft.com/office/drawing/2014/main" id="{346A4D15-F530-CD51-C2A6-F90715BA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04" y="2309168"/>
            <a:ext cx="1707684" cy="197550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7B419478-8E4F-434F-5078-7EC5F6727F3A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978C28BC-4C59-4B7D-BD2F-836928E10EBF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3A8E5E-BB2D-5BCB-0AB8-A3B367E2021A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3ED05A-B67D-99EE-CBD3-E14E563C57F1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9582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9832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170A95-8676-A8D0-EE1B-EC8C3D05A120}"/>
              </a:ext>
            </a:extLst>
          </p:cNvPr>
          <p:cNvSpPr txBox="1"/>
          <p:nvPr/>
        </p:nvSpPr>
        <p:spPr>
          <a:xfrm>
            <a:off x="3434956" y="5199134"/>
            <a:ext cx="532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우리는 왜 감사를 표현해야 할까요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2727EA9-BAAD-7204-9B30-CF3B49045677}"/>
              </a:ext>
            </a:extLst>
          </p:cNvPr>
          <p:cNvSpPr/>
          <p:nvPr/>
        </p:nvSpPr>
        <p:spPr>
          <a:xfrm>
            <a:off x="5315287" y="2872743"/>
            <a:ext cx="4038277" cy="11125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그게 예의 있는 행동이기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때문입니다</a:t>
            </a:r>
            <a:r>
              <a:rPr lang="en-US" altLang="ko-KR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</a:p>
        </p:txBody>
      </p:sp>
      <p:pic>
        <p:nvPicPr>
          <p:cNvPr id="9" name="그림 8" descr="클립아트, 그림, 일러스트레이션, 만화 영화이(가) 표시된 사진&#10;&#10;자동 생성된 설명">
            <a:extLst>
              <a:ext uri="{FF2B5EF4-FFF2-40B4-BE49-F238E27FC236}">
                <a16:creationId xmlns:a16="http://schemas.microsoft.com/office/drawing/2014/main" id="{5D7DC3A3-DB8D-40A7-144F-36ED9AB09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36" y="2444741"/>
            <a:ext cx="1835274" cy="184688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0E40EA45-AAA5-23B9-1A91-8C4FA52D372A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EBF997DE-37A0-1D36-F64F-62AD195A2B8A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4F9545-B8CD-F2E9-80DD-7E6CCEEE23ED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744F331-97FD-E567-680F-C0AC4197D5B5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1513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3AEE5-E014-61B9-5994-2DD999F1CB4A}"/>
              </a:ext>
            </a:extLst>
          </p:cNvPr>
          <p:cNvSpPr txBox="1"/>
          <p:nvPr/>
        </p:nvSpPr>
        <p:spPr>
          <a:xfrm>
            <a:off x="3615727" y="2910045"/>
            <a:ext cx="5000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우리는 감사한 대상에게</a:t>
            </a:r>
            <a:endParaRPr lang="en-US" altLang="ko-KR" sz="36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뭐라고 말할 수 있을까요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ABB26F9-70BF-A2E4-8F9D-68AD076CC438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423117C9-C21F-14E1-361D-501B252990FB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40F6B6-5DFA-CEB5-5FBD-F8871EC75219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9D76F1-F9F5-EEDE-B73C-6A20A63E70FD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175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6ECAE-1619-8BDD-E23C-BF6C3B63AE2E}"/>
              </a:ext>
            </a:extLst>
          </p:cNvPr>
          <p:cNvSpPr txBox="1"/>
          <p:nvPr/>
        </p:nvSpPr>
        <p:spPr>
          <a:xfrm>
            <a:off x="2676405" y="1847945"/>
            <a:ext cx="69515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2. </a:t>
            </a: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화면에 나오는 설명을 보고</a:t>
            </a:r>
            <a:endParaRPr lang="en-US" altLang="ko-KR" sz="36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나도 같은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</a:t>
            </a: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경험이 있다면 </a:t>
            </a:r>
            <a:endParaRPr lang="en-US" altLang="ko-KR" sz="36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“</a:t>
            </a: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나도 </a:t>
            </a:r>
            <a:r>
              <a:rPr lang="ko-KR" altLang="en-US" sz="36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나도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!”</a:t>
            </a:r>
            <a:r>
              <a:rPr lang="ko-KR" altLang="en-US" sz="36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를</a:t>
            </a: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외치며</a:t>
            </a:r>
            <a:endParaRPr lang="en-US" altLang="ko-KR" sz="36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손가락을 폅니다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36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B95E17C-EB09-1C80-66D4-F5D901F08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28">
            <a:off x="3975445" y="4385081"/>
            <a:ext cx="1700781" cy="1882335"/>
          </a:xfrm>
          <a:prstGeom prst="rect">
            <a:avLst/>
          </a:prstGeom>
        </p:spPr>
      </p:pic>
      <p:sp>
        <p:nvSpPr>
          <p:cNvPr id="4" name="화살표: 오른쪽 10">
            <a:extLst>
              <a:ext uri="{FF2B5EF4-FFF2-40B4-BE49-F238E27FC236}">
                <a16:creationId xmlns:a16="http://schemas.microsoft.com/office/drawing/2014/main" id="{8353B147-E881-DCA9-ED6D-61349081BA08}"/>
              </a:ext>
            </a:extLst>
          </p:cNvPr>
          <p:cNvSpPr/>
          <p:nvPr/>
        </p:nvSpPr>
        <p:spPr>
          <a:xfrm>
            <a:off x="6080297" y="4996938"/>
            <a:ext cx="854086" cy="731694"/>
          </a:xfrm>
          <a:prstGeom prst="rightArrow">
            <a:avLst>
              <a:gd name="adj1" fmla="val 50000"/>
              <a:gd name="adj2" fmla="val 70940"/>
            </a:avLst>
          </a:prstGeom>
          <a:solidFill>
            <a:srgbClr val="FFBD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어두운이(가) 표시된 사진&#10;&#10;자동 생성된 설명">
            <a:extLst>
              <a:ext uri="{FF2B5EF4-FFF2-40B4-BE49-F238E27FC236}">
                <a16:creationId xmlns:a16="http://schemas.microsoft.com/office/drawing/2014/main" id="{45B7FB85-9AE9-92CD-C081-EED076F17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89" y="4436213"/>
            <a:ext cx="974616" cy="14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0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DA14A03A-2447-F5D5-7764-4C87867B9C0F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9BF0F60E-BB20-BC64-1904-F9DF35E63F45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DE46440-06A5-CDCC-D9E9-D33B5E9A3DA2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2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BD0D068-792E-7332-CBE3-A68D6DB510BD}"/>
              </a:ext>
            </a:extLst>
          </p:cNvPr>
          <p:cNvSpPr txBox="1"/>
          <p:nvPr/>
        </p:nvSpPr>
        <p:spPr>
          <a:xfrm>
            <a:off x="3498275" y="1442392"/>
            <a:ext cx="3000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모두모두 감사해요</a:t>
            </a:r>
            <a:r>
              <a: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2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58247F35-CE15-7EA7-52C0-80E545B61732}"/>
              </a:ext>
            </a:extLst>
          </p:cNvPr>
          <p:cNvGrpSpPr/>
          <p:nvPr/>
        </p:nvGrpSpPr>
        <p:grpSpPr>
          <a:xfrm>
            <a:off x="2173544" y="2182204"/>
            <a:ext cx="3056397" cy="962824"/>
            <a:chOff x="1249500" y="2340000"/>
            <a:chExt cx="3743999" cy="1217999"/>
          </a:xfrm>
        </p:grpSpPr>
        <p:sp>
          <p:nvSpPr>
            <p:cNvPr id="47" name="모서리가 둥근 직사각형 31">
              <a:extLst>
                <a:ext uri="{FF2B5EF4-FFF2-40B4-BE49-F238E27FC236}">
                  <a16:creationId xmlns:a16="http://schemas.microsoft.com/office/drawing/2014/main" id="{D8966BE8-5BFE-9FA5-7FFD-F9F98F86EA84}"/>
                </a:ext>
              </a:extLst>
            </p:cNvPr>
            <p:cNvSpPr/>
            <p:nvPr/>
          </p:nvSpPr>
          <p:spPr>
            <a:xfrm>
              <a:off x="2008499" y="2596500"/>
              <a:ext cx="2985000" cy="832500"/>
            </a:xfrm>
            <a:prstGeom prst="roundRect">
              <a:avLst>
                <a:gd name="adj" fmla="val 16667"/>
              </a:avLst>
            </a:prstGeom>
            <a:solidFill>
              <a:srgbClr val="FAF3DB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3FB11D3A-AD80-8ECF-EEED-B080300F4D1C}"/>
                </a:ext>
              </a:extLst>
            </p:cNvPr>
            <p:cNvSpPr txBox="1"/>
            <p:nvPr/>
          </p:nvSpPr>
          <p:spPr>
            <a:xfrm>
              <a:off x="2413861" y="2767190"/>
              <a:ext cx="2364105" cy="506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“</a:t>
              </a: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정말 고마워</a:t>
              </a: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.”</a:t>
              </a:r>
            </a:p>
          </p:txBody>
        </p:sp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BD4C9343-B44B-1AA6-BC90-BAEEE413F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249500" y="2340000"/>
              <a:ext cx="1217999" cy="1217999"/>
            </a:xfrm>
            <a:prstGeom prst="rect">
              <a:avLst/>
            </a:prstGeom>
          </p:spPr>
        </p:pic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D0A15DC9-B606-52A1-F709-991118D9AC08}"/>
              </a:ext>
            </a:extLst>
          </p:cNvPr>
          <p:cNvGrpSpPr/>
          <p:nvPr/>
        </p:nvGrpSpPr>
        <p:grpSpPr>
          <a:xfrm>
            <a:off x="5486077" y="2222089"/>
            <a:ext cx="3217187" cy="962824"/>
            <a:chOff x="6649035" y="2473501"/>
            <a:chExt cx="3940962" cy="1217999"/>
          </a:xfrm>
        </p:grpSpPr>
        <p:sp>
          <p:nvSpPr>
            <p:cNvPr id="51" name="모서리가 둥근 직사각형 32">
              <a:extLst>
                <a:ext uri="{FF2B5EF4-FFF2-40B4-BE49-F238E27FC236}">
                  <a16:creationId xmlns:a16="http://schemas.microsoft.com/office/drawing/2014/main" id="{6A524866-BAE5-97A3-52EA-4ABF3B91ED94}"/>
                </a:ext>
              </a:extLst>
            </p:cNvPr>
            <p:cNvSpPr/>
            <p:nvPr/>
          </p:nvSpPr>
          <p:spPr>
            <a:xfrm>
              <a:off x="6918615" y="2634000"/>
              <a:ext cx="3122385" cy="1012499"/>
            </a:xfrm>
            <a:prstGeom prst="roundRect">
              <a:avLst>
                <a:gd name="adj" fmla="val 16667"/>
              </a:avLst>
            </a:prstGeom>
            <a:solidFill>
              <a:srgbClr val="FAF3DB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B121CE99-EAAA-9783-F70C-92684584C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9371998" y="2473501"/>
              <a:ext cx="1217999" cy="1217999"/>
            </a:xfrm>
            <a:prstGeom prst="rect">
              <a:avLst/>
            </a:prstGeom>
          </p:spPr>
        </p:pic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1B5CE70B-4677-D985-D329-E5EA5A344DE0}"/>
                </a:ext>
              </a:extLst>
            </p:cNvPr>
            <p:cNvSpPr txBox="1"/>
            <p:nvPr/>
          </p:nvSpPr>
          <p:spPr>
            <a:xfrm>
              <a:off x="6649035" y="2749226"/>
              <a:ext cx="3391965" cy="89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“</a:t>
              </a:r>
              <a:r>
                <a:rPr lang="ko-KR" altLang="en-US" sz="2000" dirty="0" err="1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제게</a:t>
              </a: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 큰 힘이 </a:t>
              </a:r>
              <a:endPara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lvl="0" algn="ctr">
                <a:defRPr/>
              </a:pP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되었어요</a:t>
              </a: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!”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9954868-23D3-72D9-4864-4119F988BE04}"/>
              </a:ext>
            </a:extLst>
          </p:cNvPr>
          <p:cNvGrpSpPr/>
          <p:nvPr/>
        </p:nvGrpSpPr>
        <p:grpSpPr>
          <a:xfrm>
            <a:off x="2305852" y="3518704"/>
            <a:ext cx="3245335" cy="962824"/>
            <a:chOff x="1942057" y="3639000"/>
            <a:chExt cx="3975442" cy="1217999"/>
          </a:xfrm>
        </p:grpSpPr>
        <p:sp>
          <p:nvSpPr>
            <p:cNvPr id="55" name="모서리가 둥근 직사각형 34">
              <a:extLst>
                <a:ext uri="{FF2B5EF4-FFF2-40B4-BE49-F238E27FC236}">
                  <a16:creationId xmlns:a16="http://schemas.microsoft.com/office/drawing/2014/main" id="{06F7A60B-8B51-9B93-B45F-87B696412CA7}"/>
                </a:ext>
              </a:extLst>
            </p:cNvPr>
            <p:cNvSpPr/>
            <p:nvPr/>
          </p:nvSpPr>
          <p:spPr>
            <a:xfrm>
              <a:off x="1955549" y="3789000"/>
              <a:ext cx="3157948" cy="945000"/>
            </a:xfrm>
            <a:prstGeom prst="roundRect">
              <a:avLst>
                <a:gd name="adj" fmla="val 16667"/>
              </a:avLst>
            </a:prstGeom>
            <a:solidFill>
              <a:srgbClr val="FAF3DB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E49898B8-24ED-F014-08D3-A4A5E69C1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699500" y="3639000"/>
              <a:ext cx="1217999" cy="1217999"/>
            </a:xfrm>
            <a:prstGeom prst="rect">
              <a:avLst/>
            </a:prstGeom>
          </p:spPr>
        </p:pic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76E0B66A-8F6C-2934-4F95-932F8EED2C9C}"/>
                </a:ext>
              </a:extLst>
            </p:cNvPr>
            <p:cNvSpPr txBox="1"/>
            <p:nvPr/>
          </p:nvSpPr>
          <p:spPr>
            <a:xfrm>
              <a:off x="1942057" y="3874672"/>
              <a:ext cx="3294106" cy="89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“</a:t>
              </a: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감사의 말로 </a:t>
              </a:r>
              <a:endPara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lvl="0" algn="ctr">
                <a:defRPr/>
              </a:pP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다 할 수 없어요</a:t>
              </a: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.”</a:t>
              </a: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79B3D011-D916-3141-0F25-24C149A551D4}"/>
              </a:ext>
            </a:extLst>
          </p:cNvPr>
          <p:cNvGrpSpPr/>
          <p:nvPr/>
        </p:nvGrpSpPr>
        <p:grpSpPr>
          <a:xfrm>
            <a:off x="5791200" y="3530869"/>
            <a:ext cx="3667432" cy="962824"/>
            <a:chOff x="6096000" y="3699000"/>
            <a:chExt cx="4492499" cy="1217999"/>
          </a:xfrm>
        </p:grpSpPr>
        <p:sp>
          <p:nvSpPr>
            <p:cNvPr id="59" name="모서리가 둥근 직사각형 33">
              <a:extLst>
                <a:ext uri="{FF2B5EF4-FFF2-40B4-BE49-F238E27FC236}">
                  <a16:creationId xmlns:a16="http://schemas.microsoft.com/office/drawing/2014/main" id="{CB75F7EA-E430-31A1-1C1E-DEE89D8E716F}"/>
                </a:ext>
              </a:extLst>
            </p:cNvPr>
            <p:cNvSpPr/>
            <p:nvPr/>
          </p:nvSpPr>
          <p:spPr>
            <a:xfrm>
              <a:off x="6553500" y="3886500"/>
              <a:ext cx="4034999" cy="832500"/>
            </a:xfrm>
            <a:prstGeom prst="roundRect">
              <a:avLst>
                <a:gd name="adj" fmla="val 16667"/>
              </a:avLst>
            </a:prstGeom>
            <a:solidFill>
              <a:srgbClr val="FAF3DB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5170ECCA-2CE6-008F-1D09-1F7216C06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6096000" y="3699000"/>
              <a:ext cx="1217999" cy="1217999"/>
            </a:xfrm>
            <a:prstGeom prst="rect">
              <a:avLst/>
            </a:prstGeom>
          </p:spPr>
        </p:pic>
        <p:sp>
          <p:nvSpPr>
            <p:cNvPr id="61" name="TextBox 9">
              <a:extLst>
                <a:ext uri="{FF2B5EF4-FFF2-40B4-BE49-F238E27FC236}">
                  <a16:creationId xmlns:a16="http://schemas.microsoft.com/office/drawing/2014/main" id="{2274176E-E671-D196-9B9B-10F4F2CAA8C5}"/>
                </a:ext>
              </a:extLst>
            </p:cNvPr>
            <p:cNvSpPr txBox="1"/>
            <p:nvPr/>
          </p:nvSpPr>
          <p:spPr>
            <a:xfrm>
              <a:off x="7212931" y="3869223"/>
              <a:ext cx="3211605" cy="89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“</a:t>
              </a: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따뜻한 친절에</a:t>
              </a:r>
              <a:endPara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lvl="0" algn="ctr">
                <a:defRPr/>
              </a:pP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감사해요</a:t>
              </a: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!”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EFD90F99-A9E2-46B0-F03F-8F858D94801C}"/>
              </a:ext>
            </a:extLst>
          </p:cNvPr>
          <p:cNvGrpSpPr/>
          <p:nvPr/>
        </p:nvGrpSpPr>
        <p:grpSpPr>
          <a:xfrm>
            <a:off x="2199794" y="4694703"/>
            <a:ext cx="3228548" cy="962824"/>
            <a:chOff x="2036998" y="4814999"/>
            <a:chExt cx="3954879" cy="1217999"/>
          </a:xfrm>
        </p:grpSpPr>
        <p:sp>
          <p:nvSpPr>
            <p:cNvPr id="63" name="모서리가 둥근 직사각형 35">
              <a:extLst>
                <a:ext uri="{FF2B5EF4-FFF2-40B4-BE49-F238E27FC236}">
                  <a16:creationId xmlns:a16="http://schemas.microsoft.com/office/drawing/2014/main" id="{31B91E10-3C82-1CB7-BEB1-C1FD5159D497}"/>
                </a:ext>
              </a:extLst>
            </p:cNvPr>
            <p:cNvSpPr/>
            <p:nvPr/>
          </p:nvSpPr>
          <p:spPr>
            <a:xfrm>
              <a:off x="2743498" y="4951499"/>
              <a:ext cx="3248379" cy="1005000"/>
            </a:xfrm>
            <a:prstGeom prst="roundRect">
              <a:avLst>
                <a:gd name="adj" fmla="val 16667"/>
              </a:avLst>
            </a:prstGeom>
            <a:solidFill>
              <a:srgbClr val="FAF3DB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129B63EE-9E1D-B2CB-2F5F-F0D7D8634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036998" y="4814999"/>
              <a:ext cx="1217999" cy="1217999"/>
            </a:xfrm>
            <a:prstGeom prst="rect">
              <a:avLst/>
            </a:prstGeom>
          </p:spPr>
        </p:pic>
        <p:sp>
          <p:nvSpPr>
            <p:cNvPr id="65" name="TextBox 9">
              <a:extLst>
                <a:ext uri="{FF2B5EF4-FFF2-40B4-BE49-F238E27FC236}">
                  <a16:creationId xmlns:a16="http://schemas.microsoft.com/office/drawing/2014/main" id="{7AB726C4-D08F-188A-4CAF-D91347B21324}"/>
                </a:ext>
              </a:extLst>
            </p:cNvPr>
            <p:cNvSpPr txBox="1"/>
            <p:nvPr/>
          </p:nvSpPr>
          <p:spPr>
            <a:xfrm>
              <a:off x="3083697" y="4997499"/>
              <a:ext cx="2731605" cy="89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“</a:t>
              </a:r>
              <a:r>
                <a:rPr lang="ko-KR" altLang="en-US" sz="2000" dirty="0" err="1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도와주신</a:t>
              </a: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 것</a:t>
              </a:r>
              <a:endPara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lvl="0" algn="ctr">
                <a:defRPr/>
              </a:pP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잊지 못할 거예요</a:t>
              </a: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.”</a:t>
              </a: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FADE10C7-FE53-22A4-2EB8-DFA8AAB231E9}"/>
              </a:ext>
            </a:extLst>
          </p:cNvPr>
          <p:cNvGrpSpPr/>
          <p:nvPr/>
        </p:nvGrpSpPr>
        <p:grpSpPr>
          <a:xfrm>
            <a:off x="6045449" y="4708370"/>
            <a:ext cx="3191093" cy="962824"/>
            <a:chOff x="6335999" y="4771501"/>
            <a:chExt cx="3908998" cy="1217999"/>
          </a:xfrm>
        </p:grpSpPr>
        <p:sp>
          <p:nvSpPr>
            <p:cNvPr id="67" name="모서리가 둥근 직사각형 38">
              <a:extLst>
                <a:ext uri="{FF2B5EF4-FFF2-40B4-BE49-F238E27FC236}">
                  <a16:creationId xmlns:a16="http://schemas.microsoft.com/office/drawing/2014/main" id="{CBAEF4D1-94C8-2C22-4593-A23184DAA584}"/>
                </a:ext>
              </a:extLst>
            </p:cNvPr>
            <p:cNvSpPr/>
            <p:nvPr/>
          </p:nvSpPr>
          <p:spPr>
            <a:xfrm>
              <a:off x="6335999" y="4951499"/>
              <a:ext cx="2985000" cy="937500"/>
            </a:xfrm>
            <a:prstGeom prst="roundRect">
              <a:avLst>
                <a:gd name="adj" fmla="val 16667"/>
              </a:avLst>
            </a:prstGeom>
            <a:solidFill>
              <a:srgbClr val="FAF3DB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68" name="TextBox 9">
              <a:extLst>
                <a:ext uri="{FF2B5EF4-FFF2-40B4-BE49-F238E27FC236}">
                  <a16:creationId xmlns:a16="http://schemas.microsoft.com/office/drawing/2014/main" id="{A826AFFE-92BA-8088-77B0-C03E919A5890}"/>
                </a:ext>
              </a:extLst>
            </p:cNvPr>
            <p:cNvSpPr txBox="1"/>
            <p:nvPr/>
          </p:nvSpPr>
          <p:spPr>
            <a:xfrm>
              <a:off x="6478860" y="4960000"/>
              <a:ext cx="2634105" cy="89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“</a:t>
              </a: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도움이 크게 </a:t>
              </a:r>
              <a:endParaRPr lang="en-US" altLang="ko-KR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  <a:p>
              <a:pPr lvl="0" algn="ctr">
                <a:defRPr/>
              </a:pPr>
              <a:r>
                <a:rPr lang="ko-KR" altLang="en-US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되었습니다</a:t>
              </a:r>
              <a:r>
                <a:rPr lang="en-US" altLang="ko-KR" sz="2000" dirty="0"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!”</a:t>
              </a:r>
            </a:p>
          </p:txBody>
        </p:sp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BDCAF6AC-0E0E-CBE2-8B7D-BB42B274D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9026998" y="4771501"/>
              <a:ext cx="1217999" cy="121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30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4" grpId="0" animBg="1"/>
      <p:bldP spid="58" grpId="0" animBg="1"/>
      <p:bldP spid="62" grpId="0" animBg="1"/>
      <p:bldP spid="6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pic>
        <p:nvPicPr>
          <p:cNvPr id="2" name="Picture 6" descr="掲示板に貼られた紙のイラスト（横長）">
            <a:extLst>
              <a:ext uri="{FF2B5EF4-FFF2-40B4-BE49-F238E27FC236}">
                <a16:creationId xmlns:a16="http://schemas.microsoft.com/office/drawing/2014/main" id="{37D8B316-5C78-79C8-D1F9-906E08A4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4897" y="1647265"/>
            <a:ext cx="4897732" cy="3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5A82B2-7DFA-4156-AC22-D277DCA158EF}"/>
              </a:ext>
            </a:extLst>
          </p:cNvPr>
          <p:cNvSpPr txBox="1"/>
          <p:nvPr/>
        </p:nvSpPr>
        <p:spPr>
          <a:xfrm>
            <a:off x="4269260" y="2652449"/>
            <a:ext cx="4129006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감사를 표현하는 </a:t>
            </a:r>
            <a:endParaRPr lang="en-US" altLang="ko-KR" sz="2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구체적인 방법을 알아보고</a:t>
            </a:r>
            <a:endParaRPr lang="en-US" altLang="ko-KR" sz="2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감사편지를 써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5" name="그림 4" descr="클립아트, 일러스트레이션, 만화 영화, 미소이(가) 표시된 사진&#10;&#10;자동 생성된 설명">
            <a:extLst>
              <a:ext uri="{FF2B5EF4-FFF2-40B4-BE49-F238E27FC236}">
                <a16:creationId xmlns:a16="http://schemas.microsoft.com/office/drawing/2014/main" id="{83859EC2-AE66-D090-0144-DB3390F8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69" y="2337756"/>
            <a:ext cx="1737034" cy="198660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804B86F-A59D-2BF7-1310-4A7B7382B365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DCEEEC1-0ACF-11B8-47E2-B3EFB303850D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634805-B1EB-103A-A75E-6775969BDEEB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3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E41F1BE-B7B1-D43D-B40D-2F166A144FE2}"/>
              </a:ext>
            </a:extLst>
          </p:cNvPr>
          <p:cNvSpPr txBox="1"/>
          <p:nvPr/>
        </p:nvSpPr>
        <p:spPr>
          <a:xfrm>
            <a:off x="3498275" y="1442392"/>
            <a:ext cx="447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</p:spTree>
    <p:extLst>
      <p:ext uri="{BB962C8B-B14F-4D97-AF65-F5344CB8AC3E}">
        <p14:creationId xmlns:p14="http://schemas.microsoft.com/office/powerpoint/2010/main" val="823144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C4D88E9C-14F7-9719-7D23-64F753CF1EC1}"/>
              </a:ext>
            </a:extLst>
          </p:cNvPr>
          <p:cNvSpPr/>
          <p:nvPr/>
        </p:nvSpPr>
        <p:spPr>
          <a:xfrm>
            <a:off x="2014999" y="2477444"/>
            <a:ext cx="1843548" cy="1801147"/>
          </a:xfrm>
          <a:prstGeom prst="ellipse">
            <a:avLst/>
          </a:prstGeom>
          <a:solidFill>
            <a:srgbClr val="FFE7E7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대상</a:t>
            </a: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EC60070-0FB8-1DBC-C4C1-083E34855822}"/>
              </a:ext>
            </a:extLst>
          </p:cNvPr>
          <p:cNvSpPr/>
          <p:nvPr/>
        </p:nvSpPr>
        <p:spPr>
          <a:xfrm>
            <a:off x="4133953" y="2477444"/>
            <a:ext cx="1843548" cy="18011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일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2F4C24A-3952-BF5B-F2E3-11A6CBA97175}"/>
              </a:ext>
            </a:extLst>
          </p:cNvPr>
          <p:cNvSpPr/>
          <p:nvPr/>
        </p:nvSpPr>
        <p:spPr>
          <a:xfrm>
            <a:off x="6292031" y="2528426"/>
            <a:ext cx="1843548" cy="1801147"/>
          </a:xfrm>
          <a:prstGeom prst="ellipse">
            <a:avLst/>
          </a:prstGeom>
          <a:solidFill>
            <a:srgbClr val="FFE7E7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나의 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마음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FA6FB813-759D-77E5-FD1F-4EDD08F88A8C}"/>
              </a:ext>
            </a:extLst>
          </p:cNvPr>
          <p:cNvSpPr/>
          <p:nvPr/>
        </p:nvSpPr>
        <p:spPr>
          <a:xfrm>
            <a:off x="8333453" y="2477444"/>
            <a:ext cx="1843548" cy="18011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하고 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싶은 말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FFBC0-6574-0FF7-4666-596CED29EFEA}"/>
              </a:ext>
            </a:extLst>
          </p:cNvPr>
          <p:cNvSpPr txBox="1"/>
          <p:nvPr/>
        </p:nvSpPr>
        <p:spPr>
          <a:xfrm>
            <a:off x="2574952" y="5199134"/>
            <a:ext cx="7042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감사편지에는 어떤 내용이 들어갈 수 있을까요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?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ECF3B70-109E-ACEA-8795-47453AE64417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7F808AE8-E4FE-BA87-9F28-5ACC154AAB82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560B32-B357-4045-0D7E-A450CC78AA83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3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D4E235-1385-5CCC-E933-4003B286904D}"/>
              </a:ext>
            </a:extLst>
          </p:cNvPr>
          <p:cNvSpPr txBox="1"/>
          <p:nvPr/>
        </p:nvSpPr>
        <p:spPr>
          <a:xfrm>
            <a:off x="3498275" y="1442392"/>
            <a:ext cx="447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</p:spTree>
    <p:extLst>
      <p:ext uri="{BB962C8B-B14F-4D97-AF65-F5344CB8AC3E}">
        <p14:creationId xmlns:p14="http://schemas.microsoft.com/office/powerpoint/2010/main" val="3968798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99165DCD-6C75-6DC9-85FB-C8D8FE3E74EB}"/>
              </a:ext>
            </a:extLst>
          </p:cNvPr>
          <p:cNvSpPr/>
          <p:nvPr/>
        </p:nvSpPr>
        <p:spPr>
          <a:xfrm>
            <a:off x="2497394" y="2359742"/>
            <a:ext cx="1506432" cy="1388962"/>
          </a:xfrm>
          <a:prstGeom prst="ellipse">
            <a:avLst/>
          </a:prstGeom>
          <a:solidFill>
            <a:srgbClr val="FFE7E7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대상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1DF96-CC0B-3B1C-66B0-19270C620085}"/>
              </a:ext>
            </a:extLst>
          </p:cNvPr>
          <p:cNvSpPr txBox="1"/>
          <p:nvPr/>
        </p:nvSpPr>
        <p:spPr>
          <a:xfrm>
            <a:off x="4267430" y="2713883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 동네 환경미화원님</a:t>
            </a:r>
            <a:endParaRPr lang="en-US" altLang="ko-KR" sz="24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1962554C-7DF6-CB63-A539-DE4EFB23E055}"/>
              </a:ext>
            </a:extLst>
          </p:cNvPr>
          <p:cNvSpPr/>
          <p:nvPr/>
        </p:nvSpPr>
        <p:spPr>
          <a:xfrm>
            <a:off x="2536184" y="4020537"/>
            <a:ext cx="1506432" cy="13889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44A4B-0A4A-733D-B31D-033850C436C8}"/>
              </a:ext>
            </a:extLst>
          </p:cNvPr>
          <p:cNvSpPr txBox="1"/>
          <p:nvPr/>
        </p:nvSpPr>
        <p:spPr>
          <a:xfrm>
            <a:off x="4267430" y="4185925"/>
            <a:ext cx="549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 동네에 쓰레기와 나뭇잎이 많이 떨어져 있는데 깨끗하게 </a:t>
            </a:r>
            <a:r>
              <a:rPr lang="ko-KR" altLang="en-US" sz="24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청소해주셨어요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75A7A01-A132-5A1F-AAF8-AA7CAF04C821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55787FF9-04D6-3994-65F5-CAD4E4073BB7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B288D5-3D53-3CD0-CDDC-BC7D4CCDC37D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3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27908E-BECB-ED2B-B124-1304E30E8646}"/>
              </a:ext>
            </a:extLst>
          </p:cNvPr>
          <p:cNvSpPr txBox="1"/>
          <p:nvPr/>
        </p:nvSpPr>
        <p:spPr>
          <a:xfrm>
            <a:off x="3498275" y="1442392"/>
            <a:ext cx="447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</p:spTree>
    <p:extLst>
      <p:ext uri="{BB962C8B-B14F-4D97-AF65-F5344CB8AC3E}">
        <p14:creationId xmlns:p14="http://schemas.microsoft.com/office/powerpoint/2010/main" val="4190677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F5F3362C-BF26-E2D1-609E-9899E210A0C8}"/>
              </a:ext>
            </a:extLst>
          </p:cNvPr>
          <p:cNvSpPr/>
          <p:nvPr/>
        </p:nvSpPr>
        <p:spPr>
          <a:xfrm>
            <a:off x="2015000" y="2310581"/>
            <a:ext cx="1622936" cy="1302147"/>
          </a:xfrm>
          <a:prstGeom prst="ellipse">
            <a:avLst/>
          </a:prstGeom>
          <a:solidFill>
            <a:srgbClr val="FFE7E7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나의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마음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3EA4A-2398-CB92-C600-54DD840659E1}"/>
              </a:ext>
            </a:extLst>
          </p:cNvPr>
          <p:cNvSpPr txBox="1"/>
          <p:nvPr/>
        </p:nvSpPr>
        <p:spPr>
          <a:xfrm>
            <a:off x="3944254" y="2634206"/>
            <a:ext cx="5652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깨끗해진 동네를 보니 마음이 </a:t>
            </a:r>
            <a:r>
              <a:rPr lang="ko-KR" altLang="en-US" sz="24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상쾌해졌어요</a:t>
            </a:r>
            <a:r>
              <a:rPr lang="en-US" altLang="ko-KR" sz="24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A67A5147-9923-9F66-98C6-588C89AC0EDA}"/>
              </a:ext>
            </a:extLst>
          </p:cNvPr>
          <p:cNvSpPr/>
          <p:nvPr/>
        </p:nvSpPr>
        <p:spPr>
          <a:xfrm>
            <a:off x="2014999" y="4053512"/>
            <a:ext cx="1622936" cy="13021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하고 </a:t>
            </a:r>
            <a:endParaRPr lang="en-US" altLang="ko-KR" sz="2400" dirty="0">
              <a:solidFill>
                <a:schemeClr val="tx1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400" dirty="0">
                <a:solidFill>
                  <a:schemeClr val="tx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싶은 말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9C3E0-C90E-AB42-374A-381D9EAC71C1}"/>
              </a:ext>
            </a:extLst>
          </p:cNvPr>
          <p:cNvSpPr txBox="1"/>
          <p:nvPr/>
        </p:nvSpPr>
        <p:spPr>
          <a:xfrm>
            <a:off x="3865598" y="4289086"/>
            <a:ext cx="600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ko-KR" altLang="en-US" sz="23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동네를 깨끗하게 </a:t>
            </a:r>
            <a:r>
              <a:rPr lang="ko-KR" altLang="en-US" sz="2300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청소해주셔서</a:t>
            </a:r>
            <a:r>
              <a:rPr lang="ko-KR" altLang="en-US" sz="23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감사해요</a:t>
            </a:r>
            <a:r>
              <a:rPr lang="en-US" altLang="ko-KR" sz="23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 </a:t>
            </a:r>
          </a:p>
          <a:p>
            <a:pPr lvl="0">
              <a:defRPr/>
            </a:pPr>
            <a:r>
              <a:rPr lang="ko-KR" altLang="en-US" sz="23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덕분에 상쾌한 마음으로 학교에 갈 수 있었어요</a:t>
            </a:r>
            <a:r>
              <a:rPr lang="en-US" altLang="ko-KR" sz="23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440905B-58C8-5ADC-2EF4-2ED88792C731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8A2B1E9B-7A5E-325A-0E2C-02F0AAB51CB4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9B7184-D0A0-FD02-B68D-D0E44427C5EB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3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F4664D-9C99-3520-6AE0-D84E03502DF4}"/>
              </a:ext>
            </a:extLst>
          </p:cNvPr>
          <p:cNvSpPr txBox="1"/>
          <p:nvPr/>
        </p:nvSpPr>
        <p:spPr>
          <a:xfrm>
            <a:off x="3498275" y="1442392"/>
            <a:ext cx="447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</p:spTree>
    <p:extLst>
      <p:ext uri="{BB962C8B-B14F-4D97-AF65-F5344CB8AC3E}">
        <p14:creationId xmlns:p14="http://schemas.microsoft.com/office/powerpoint/2010/main" val="130855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A3DA7-F622-E688-1BD0-44A5819794D4}"/>
              </a:ext>
            </a:extLst>
          </p:cNvPr>
          <p:cNvSpPr txBox="1"/>
          <p:nvPr/>
        </p:nvSpPr>
        <p:spPr>
          <a:xfrm>
            <a:off x="4367905" y="4286160"/>
            <a:ext cx="34563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담아</a:t>
            </a:r>
            <a:endParaRPr lang="en-US" altLang="ko-KR" sz="2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algn="ctr"/>
            <a:r>
              <a:rPr lang="ko-KR" altLang="en-US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 편지를 써 봅시다</a:t>
            </a:r>
            <a:r>
              <a:rPr lang="en-US" altLang="ko-KR" sz="2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425D9D9-705C-4AE7-12CC-23FC89A87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47" y="2523116"/>
            <a:ext cx="1655506" cy="1763044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932ACB57-AB68-2041-5164-654AE37BC774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F49F267D-3D1D-1D9F-C0B3-A5D57C44D5FD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D218F3-9312-1074-4480-5F8EB9BBA984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3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5A272B-34C4-8028-78B3-B462A2F984A0}"/>
              </a:ext>
            </a:extLst>
          </p:cNvPr>
          <p:cNvSpPr txBox="1"/>
          <p:nvPr/>
        </p:nvSpPr>
        <p:spPr>
          <a:xfrm>
            <a:off x="3498275" y="1442392"/>
            <a:ext cx="447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</p:spTree>
    <p:extLst>
      <p:ext uri="{BB962C8B-B14F-4D97-AF65-F5344CB8AC3E}">
        <p14:creationId xmlns:p14="http://schemas.microsoft.com/office/powerpoint/2010/main" val="2665838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5ED005-1302-1C0F-EE3B-3E0BE810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FCCC7-427E-4395-96BE-14E697F54079}"/>
              </a:ext>
            </a:extLst>
          </p:cNvPr>
          <p:cNvSpPr txBox="1"/>
          <p:nvPr/>
        </p:nvSpPr>
        <p:spPr>
          <a:xfrm>
            <a:off x="4000450" y="3142347"/>
            <a:ext cx="419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solidFill>
                  <a:srgbClr val="FF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영상 들어갈 슬라이드</a:t>
            </a:r>
            <a:endParaRPr lang="en-US" altLang="ko-KR" sz="3600" dirty="0">
              <a:solidFill>
                <a:srgbClr val="FF0000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A5BE6AE-14D0-6512-7F2D-C8DF485BBD43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1DD24997-BBEE-1C12-C967-0623CE248C27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1E7119-3C1F-CE26-2993-207B8ACC7F83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3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00C803-DB91-A3F6-5DA6-07E76BC1141E}"/>
              </a:ext>
            </a:extLst>
          </p:cNvPr>
          <p:cNvSpPr txBox="1"/>
          <p:nvPr/>
        </p:nvSpPr>
        <p:spPr>
          <a:xfrm>
            <a:off x="3498275" y="1442392"/>
            <a:ext cx="447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</p:spTree>
    <p:extLst>
      <p:ext uri="{BB962C8B-B14F-4D97-AF65-F5344CB8AC3E}">
        <p14:creationId xmlns:p14="http://schemas.microsoft.com/office/powerpoint/2010/main" val="3828324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B65F7C30-8FB7-1EF2-3C9B-F959CAB5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FED63-0145-A789-1A6B-7C07CB810341}"/>
              </a:ext>
            </a:extLst>
          </p:cNvPr>
          <p:cNvSpPr txBox="1"/>
          <p:nvPr/>
        </p:nvSpPr>
        <p:spPr>
          <a:xfrm>
            <a:off x="6876568" y="5716055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2024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년 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0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월 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0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일 초록이가</a:t>
            </a:r>
            <a:endParaRPr lang="en-US" altLang="ko-KR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55FFB43-1838-3886-4AFD-A219FE688E55}"/>
              </a:ext>
            </a:extLst>
          </p:cNvPr>
          <p:cNvSpPr/>
          <p:nvPr/>
        </p:nvSpPr>
        <p:spPr>
          <a:xfrm>
            <a:off x="2732107" y="1904268"/>
            <a:ext cx="2533066" cy="55659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76073-DF28-3F5A-613F-7DE0128F40EC}"/>
              </a:ext>
            </a:extLst>
          </p:cNvPr>
          <p:cNvSpPr txBox="1"/>
          <p:nvPr/>
        </p:nvSpPr>
        <p:spPr>
          <a:xfrm>
            <a:off x="1823489" y="197803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대상</a:t>
            </a:r>
            <a:endParaRPr lang="en-US" altLang="ko-KR" dirty="0">
              <a:solidFill>
                <a:srgbClr val="FF0000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C2A7928-B6C3-FC48-F9FB-915CDC5E9A1B}"/>
              </a:ext>
            </a:extLst>
          </p:cNvPr>
          <p:cNvSpPr/>
          <p:nvPr/>
        </p:nvSpPr>
        <p:spPr>
          <a:xfrm>
            <a:off x="2703224" y="2610428"/>
            <a:ext cx="6578428" cy="55659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5AB98-53AB-1CA5-61B3-01572331874B}"/>
              </a:ext>
            </a:extLst>
          </p:cNvPr>
          <p:cNvSpPr txBox="1"/>
          <p:nvPr/>
        </p:nvSpPr>
        <p:spPr>
          <a:xfrm>
            <a:off x="1826221" y="263628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인사</a:t>
            </a:r>
            <a:endParaRPr lang="en-US" altLang="ko-KR" dirty="0">
              <a:solidFill>
                <a:srgbClr val="FF0000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D1B94-6AE3-78CA-DFE8-7F6E860CFD00}"/>
              </a:ext>
            </a:extLst>
          </p:cNvPr>
          <p:cNvSpPr txBox="1"/>
          <p:nvPr/>
        </p:nvSpPr>
        <p:spPr>
          <a:xfrm>
            <a:off x="1826221" y="3287901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상황</a:t>
            </a:r>
            <a:endParaRPr lang="en-US" altLang="ko-KR" dirty="0">
              <a:solidFill>
                <a:srgbClr val="FF0000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AB2F965-ECF8-2082-6D6B-5DBAD802EBBD}"/>
              </a:ext>
            </a:extLst>
          </p:cNvPr>
          <p:cNvSpPr/>
          <p:nvPr/>
        </p:nvSpPr>
        <p:spPr>
          <a:xfrm>
            <a:off x="2216192" y="4946686"/>
            <a:ext cx="7160610" cy="76266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3B5A3-9A9C-D6EE-CEAD-3F6D9FF205D1}"/>
              </a:ext>
            </a:extLst>
          </p:cNvPr>
          <p:cNvSpPr txBox="1"/>
          <p:nvPr/>
        </p:nvSpPr>
        <p:spPr>
          <a:xfrm>
            <a:off x="1823489" y="453908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나의 마음과 하고 싶은 말</a:t>
            </a:r>
            <a:endParaRPr lang="en-US" altLang="ko-KR" dirty="0">
              <a:solidFill>
                <a:srgbClr val="FF0000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A74AFE3-AF60-2290-B71A-C68843DD0647}"/>
              </a:ext>
            </a:extLst>
          </p:cNvPr>
          <p:cNvSpPr/>
          <p:nvPr/>
        </p:nvSpPr>
        <p:spPr>
          <a:xfrm>
            <a:off x="2278916" y="3723757"/>
            <a:ext cx="7191068" cy="786137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875D0-C74F-95E4-39D9-D42C8590B349}"/>
              </a:ext>
            </a:extLst>
          </p:cNvPr>
          <p:cNvSpPr txBox="1"/>
          <p:nvPr/>
        </p:nvSpPr>
        <p:spPr>
          <a:xfrm>
            <a:off x="2703224" y="197803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우리 동네 환경미화원님께</a:t>
            </a:r>
            <a:endParaRPr lang="en-US" altLang="ko-KR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EC1338-14FB-22A4-666D-422F6ABB4BE9}"/>
              </a:ext>
            </a:extLst>
          </p:cNvPr>
          <p:cNvSpPr txBox="1"/>
          <p:nvPr/>
        </p:nvSpPr>
        <p:spPr>
          <a:xfrm>
            <a:off x="2379374" y="2677224"/>
            <a:ext cx="6997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   환경미화원님 안녕하세요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 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저는 초록초등학교 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1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학년 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1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반 </a:t>
            </a:r>
            <a:r>
              <a:rPr lang="ko-KR" altLang="en-US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ㅇㅇㅇ입니다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CDC0E9-BF8F-0EA3-BFDA-5209B56AD541}"/>
              </a:ext>
            </a:extLst>
          </p:cNvPr>
          <p:cNvSpPr txBox="1"/>
          <p:nvPr/>
        </p:nvSpPr>
        <p:spPr>
          <a:xfrm>
            <a:off x="2379374" y="3717922"/>
            <a:ext cx="716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지난 주말에 비가 많이 와서 나뭇잎이 떨어져 길거리가 </a:t>
            </a:r>
            <a:r>
              <a:rPr lang="ko-KR" altLang="en-US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지저분해졌었는데요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72D350-2B55-1D25-2AEA-A6B585615CB0}"/>
              </a:ext>
            </a:extLst>
          </p:cNvPr>
          <p:cNvSpPr txBox="1"/>
          <p:nvPr/>
        </p:nvSpPr>
        <p:spPr>
          <a:xfrm>
            <a:off x="2379374" y="4058797"/>
            <a:ext cx="701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다음날 학교에 가려고 보니 길거리가 모두 깨끗하게 정리가 되어 있었어요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B3B045-06E9-0960-68C6-D8009E29D8E0}"/>
              </a:ext>
            </a:extLst>
          </p:cNvPr>
          <p:cNvSpPr txBox="1"/>
          <p:nvPr/>
        </p:nvSpPr>
        <p:spPr>
          <a:xfrm>
            <a:off x="2379374" y="4966930"/>
            <a:ext cx="701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하루만에 깨끗해진 동네를 보니 저도 마음이 </a:t>
            </a:r>
            <a:r>
              <a:rPr lang="ko-KR" altLang="en-US" dirty="0" err="1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상쾌해졌어요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 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덕분에 기쁜 마</a:t>
            </a:r>
            <a:endParaRPr lang="en-US" altLang="ko-KR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DD02B8-097E-9FA9-E551-8BEA95B88B67}"/>
              </a:ext>
            </a:extLst>
          </p:cNvPr>
          <p:cNvSpPr txBox="1"/>
          <p:nvPr/>
        </p:nvSpPr>
        <p:spPr>
          <a:xfrm>
            <a:off x="2379374" y="5346723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음으로 학교에 갈 수 있었어요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 </a:t>
            </a:r>
            <a:r>
              <a:rPr lang="ko-KR" altLang="en-US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정말 감사합니다</a:t>
            </a:r>
            <a:r>
              <a:rPr lang="en-US" altLang="ko-KR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E36E02E-EDCE-7AB8-954D-DF005892CF5C}"/>
              </a:ext>
            </a:extLst>
          </p:cNvPr>
          <p:cNvGrpSpPr/>
          <p:nvPr/>
        </p:nvGrpSpPr>
        <p:grpSpPr>
          <a:xfrm>
            <a:off x="1901386" y="1432560"/>
            <a:ext cx="1372402" cy="503065"/>
            <a:chOff x="1614892" y="1517955"/>
            <a:chExt cx="1710680" cy="556590"/>
          </a:xfrm>
        </p:grpSpPr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BB71AFF5-3177-8AAC-21B7-7D39BD3ECE8E}"/>
                </a:ext>
              </a:extLst>
            </p:cNvPr>
            <p:cNvSpPr/>
            <p:nvPr/>
          </p:nvSpPr>
          <p:spPr>
            <a:xfrm rot="10800000">
              <a:off x="1614892" y="1517955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A4707C-302E-F4D5-C204-99C845F964E4}"/>
                </a:ext>
              </a:extLst>
            </p:cNvPr>
            <p:cNvSpPr txBox="1"/>
            <p:nvPr/>
          </p:nvSpPr>
          <p:spPr>
            <a:xfrm flipH="1">
              <a:off x="1756509" y="1517955"/>
              <a:ext cx="1427443" cy="44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활동</a:t>
              </a:r>
              <a:r>
                <a:rPr lang="en-US" altLang="ko-KR" sz="2000" dirty="0">
                  <a:solidFill>
                    <a:schemeClr val="bg1"/>
                  </a:solidFill>
                  <a:latin typeface="세방고딕 OTF Regular" panose="00000500000000000000" pitchFamily="50" charset="-127"/>
                  <a:ea typeface="세방고딕 OTF Regular" panose="00000500000000000000" pitchFamily="50" charset="-127"/>
                </a:rPr>
                <a:t>3</a:t>
              </a:r>
              <a:endParaRPr lang="ko-KR" altLang="en-US" sz="2000" dirty="0">
                <a:solidFill>
                  <a:schemeClr val="bg1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AD8D351-0B0C-D867-1814-F9562813B47D}"/>
              </a:ext>
            </a:extLst>
          </p:cNvPr>
          <p:cNvSpPr txBox="1"/>
          <p:nvPr/>
        </p:nvSpPr>
        <p:spPr>
          <a:xfrm>
            <a:off x="3498275" y="1442392"/>
            <a:ext cx="4475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감사한 마음을 전해요</a:t>
            </a:r>
          </a:p>
        </p:txBody>
      </p:sp>
    </p:spTree>
    <p:extLst>
      <p:ext uri="{BB962C8B-B14F-4D97-AF65-F5344CB8AC3E}">
        <p14:creationId xmlns:p14="http://schemas.microsoft.com/office/powerpoint/2010/main" val="19157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F5528-7D8F-D993-5C73-E7EFDE3533D4}"/>
              </a:ext>
            </a:extLst>
          </p:cNvPr>
          <p:cNvSpPr txBox="1"/>
          <p:nvPr/>
        </p:nvSpPr>
        <p:spPr>
          <a:xfrm>
            <a:off x="2631904" y="2644170"/>
            <a:ext cx="7610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800" dirty="0">
                <a:solidFill>
                  <a:srgbClr val="FD4880"/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감사하는 마음</a:t>
            </a: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을 담아</a:t>
            </a:r>
          </a:p>
          <a:p>
            <a:pPr algn="ctr">
              <a:defRPr/>
            </a:pP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편지를 써 봅시다</a:t>
            </a:r>
            <a:r>
              <a:rPr lang="en-US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.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9857F-8202-9D4E-8DC5-457B5DBCEB96}"/>
              </a:ext>
            </a:extLst>
          </p:cNvPr>
          <p:cNvSpPr txBox="1"/>
          <p:nvPr/>
        </p:nvSpPr>
        <p:spPr>
          <a:xfrm>
            <a:off x="3191444" y="4521753"/>
            <a:ext cx="613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내 마음이 잘 드러나게 편지를 </a:t>
            </a:r>
            <a:r>
              <a:rPr lang="ko-KR" altLang="en-US" sz="2000" dirty="0" err="1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썼나요</a:t>
            </a:r>
            <a:r>
              <a:rPr lang="en-US" altLang="ko-KR" sz="2000" dirty="0">
                <a:latin typeface="상주곶감체" panose="020B0600000101010101" pitchFamily="50" charset="-127"/>
                <a:ea typeface="상주곶감체" panose="020B0600000101010101" pitchFamily="50" charset="-127"/>
                <a:cs typeface="상주곶감체" panose="020B0600000101010101" pitchFamily="50" charset="-127"/>
              </a:rPr>
              <a:t>?</a:t>
            </a:r>
            <a:endParaRPr lang="ko-KR" altLang="en-US" sz="2000" dirty="0">
              <a:latin typeface="상주곶감체" panose="020B0600000101010101" pitchFamily="50" charset="-127"/>
              <a:ea typeface="상주곶감체" panose="020B0600000101010101" pitchFamily="50" charset="-127"/>
              <a:cs typeface="상주곶감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529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ECC3A-D40E-2582-11DB-229C90C821AF}"/>
              </a:ext>
            </a:extLst>
          </p:cNvPr>
          <p:cNvSpPr txBox="1"/>
          <p:nvPr/>
        </p:nvSpPr>
        <p:spPr>
          <a:xfrm>
            <a:off x="2733263" y="1803598"/>
            <a:ext cx="6951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  <a:cs typeface="ADLaM Display" panose="02010000000000000000" pitchFamily="2" charset="0"/>
              </a:rPr>
              <a:t>3. </a:t>
            </a:r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  <a:cs typeface="ADLaM Display" panose="02010000000000000000" pitchFamily="2" charset="0"/>
              </a:rPr>
              <a:t>펼친 손가락 수 만큼</a:t>
            </a:r>
            <a:endParaRPr lang="en-US" altLang="ko-KR" sz="3600" dirty="0">
              <a:latin typeface="세방고딕 OTF Regular" panose="00000500000000000000" pitchFamily="50" charset="-127"/>
              <a:ea typeface="세방고딕 OTF Regular" panose="00000500000000000000" pitchFamily="50" charset="-127"/>
              <a:cs typeface="ADLaM Display" panose="02010000000000000000" pitchFamily="2" charset="0"/>
            </a:endParaRPr>
          </a:p>
          <a:p>
            <a:pPr algn="ctr"/>
            <a:r>
              <a:rPr lang="ko-KR" altLang="en-US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  <a:cs typeface="ADLaM Display" panose="02010000000000000000" pitchFamily="2" charset="0"/>
              </a:rPr>
              <a:t>점수를 얻습니다</a:t>
            </a:r>
            <a:r>
              <a:rPr lang="en-US" altLang="ko-KR" sz="3600" dirty="0">
                <a:latin typeface="세방고딕 OTF Regular" panose="00000500000000000000" pitchFamily="50" charset="-127"/>
                <a:ea typeface="세방고딕 OTF Regular" panose="00000500000000000000" pitchFamily="50" charset="-127"/>
                <a:cs typeface="ADLaM Display" panose="02010000000000000000" pitchFamily="2" charset="0"/>
              </a:rPr>
              <a:t>.</a:t>
            </a:r>
            <a:endParaRPr lang="ko-KR" altLang="en-US" sz="3600" dirty="0">
              <a:latin typeface="세방고딕 OTF Regular" panose="00000500000000000000" pitchFamily="50" charset="-127"/>
              <a:ea typeface="세방고딕 OTF Regular" panose="00000500000000000000" pitchFamily="50" charset="-127"/>
              <a:cs typeface="ADLaM Display" panose="02010000000000000000" pitchFamily="2" charset="0"/>
            </a:endParaRPr>
          </a:p>
        </p:txBody>
      </p:sp>
      <p:pic>
        <p:nvPicPr>
          <p:cNvPr id="3" name="그림 2" descr="텍스트, 식물, 장갑류이(가) 표시된 사진&#10;&#10;자동 생성된 설명">
            <a:extLst>
              <a:ext uri="{FF2B5EF4-FFF2-40B4-BE49-F238E27FC236}">
                <a16:creationId xmlns:a16="http://schemas.microsoft.com/office/drawing/2014/main" id="{44595349-FE1D-F796-2131-21993DA4D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27" y="3360627"/>
            <a:ext cx="2412458" cy="2588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67DA3D-78D6-B62F-813F-7CB0121947E4}"/>
              </a:ext>
            </a:extLst>
          </p:cNvPr>
          <p:cNvSpPr txBox="1"/>
          <p:nvPr/>
        </p:nvSpPr>
        <p:spPr>
          <a:xfrm>
            <a:off x="6581223" y="3903776"/>
            <a:ext cx="24737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600" b="1" dirty="0">
                <a:solidFill>
                  <a:srgbClr val="FC4B04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5</a:t>
            </a:r>
            <a:r>
              <a:rPr lang="ko-KR" altLang="en-US" sz="9600" b="1" dirty="0">
                <a:solidFill>
                  <a:srgbClr val="FC4B04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점</a:t>
            </a:r>
            <a:r>
              <a:rPr lang="en-US" altLang="ko-KR" sz="9600" b="1" dirty="0">
                <a:solidFill>
                  <a:srgbClr val="FC4B04"/>
                </a:solidFill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9600" b="1" dirty="0">
              <a:solidFill>
                <a:srgbClr val="FC4B04"/>
              </a:solidFill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05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CE0BB3-C78D-6578-B6BE-43BCA70068C0}"/>
              </a:ext>
            </a:extLst>
          </p:cNvPr>
          <p:cNvSpPr txBox="1"/>
          <p:nvPr/>
        </p:nvSpPr>
        <p:spPr>
          <a:xfrm>
            <a:off x="4679191" y="2017746"/>
            <a:ext cx="376737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o-KR" altLang="en-US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게임 시</a:t>
            </a:r>
            <a:r>
              <a:rPr lang="en-US" altLang="ko-KR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~</a:t>
            </a:r>
            <a:r>
              <a:rPr lang="ko-KR" altLang="en-US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작</a:t>
            </a:r>
            <a:r>
              <a:rPr lang="en-US" altLang="ko-KR" sz="60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!</a:t>
            </a:r>
            <a:endParaRPr lang="ko-KR" altLang="en-US" sz="60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C13E66F4-6A69-8F53-5EBE-4D631C32A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00" y="3824592"/>
            <a:ext cx="2362764" cy="2377429"/>
          </a:xfrm>
          <a:prstGeom prst="rect">
            <a:avLst/>
          </a:prstGeom>
        </p:spPr>
      </p:pic>
      <p:pic>
        <p:nvPicPr>
          <p:cNvPr id="4" name="그림 3" descr="텍스트, 마스크, 벡터그래픽이(가) 표시된 사진&#10;&#10;자동 생성된 설명">
            <a:extLst>
              <a:ext uri="{FF2B5EF4-FFF2-40B4-BE49-F238E27FC236}">
                <a16:creationId xmlns:a16="http://schemas.microsoft.com/office/drawing/2014/main" id="{346C747A-9CB0-CBC0-9B47-B91308A3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01" y="3854409"/>
            <a:ext cx="2340558" cy="23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04BCC-C867-0617-EA43-F0FB372E2959}"/>
              </a:ext>
            </a:extLst>
          </p:cNvPr>
          <p:cNvSpPr txBox="1"/>
          <p:nvPr/>
        </p:nvSpPr>
        <p:spPr>
          <a:xfrm>
            <a:off x="2315496" y="2069713"/>
            <a:ext cx="75610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어른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(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부모님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,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선생님 등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)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에게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"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고맙습니다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,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감사합니다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”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라고 말해본 적이 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  <a:endParaRPr lang="ko-KR" altLang="en-US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123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1B3B10-7737-E06A-1F18-28FA79749B1A}"/>
              </a:ext>
            </a:extLst>
          </p:cNvPr>
          <p:cNvSpPr txBox="1"/>
          <p:nvPr/>
        </p:nvSpPr>
        <p:spPr>
          <a:xfrm>
            <a:off x="2031322" y="2057958"/>
            <a:ext cx="83082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친구에게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"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고맙습니다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,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감사합니다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”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라고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말해본 적이 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92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BAD0AB-BDA4-8249-D12A-208567CF7934}"/>
              </a:ext>
            </a:extLst>
          </p:cNvPr>
          <p:cNvSpPr txBox="1"/>
          <p:nvPr/>
        </p:nvSpPr>
        <p:spPr>
          <a:xfrm>
            <a:off x="2007704" y="2065332"/>
            <a:ext cx="83289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누군가 나에게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“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고맙습니다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,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 감사합니다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”</a:t>
            </a: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라고</a:t>
            </a:r>
            <a:endParaRPr lang="en-US" altLang="ko-KR" sz="4800" dirty="0">
              <a:latin typeface="세방고딕 OTF Regular" panose="00000500000000000000" pitchFamily="50" charset="-127"/>
              <a:ea typeface="세방고딕 OTF Regular" panose="00000500000000000000" pitchFamily="50" charset="-127"/>
            </a:endParaRPr>
          </a:p>
          <a:p>
            <a:pPr lvl="0" algn="ctr">
              <a:defRPr/>
            </a:pPr>
            <a:r>
              <a:rPr lang="ko-KR" altLang="en-US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말한 적이 있다</a:t>
            </a:r>
            <a:r>
              <a:rPr lang="en-US" altLang="ko-KR" sz="4800" dirty="0">
                <a:latin typeface="세방고딕 OTF Regular" panose="00000500000000000000" pitchFamily="50" charset="-127"/>
                <a:ea typeface="세방고딕 OTF Regular" panose="00000500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7275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923D01392A62954AB4C7E13F7AF7D478" ma:contentTypeVersion="3" ma:contentTypeDescription="새 문서를 만듭니다." ma:contentTypeScope="" ma:versionID="362ebc07f623e47027a865690e63cca0">
  <xsd:schema xmlns:xsd="http://www.w3.org/2001/XMLSchema" xmlns:xs="http://www.w3.org/2001/XMLSchema" xmlns:p="http://schemas.microsoft.com/office/2006/metadata/properties" xmlns:ns3="7e8b8bfa-bf84-4070-a50d-2613599cc607" targetNamespace="http://schemas.microsoft.com/office/2006/metadata/properties" ma:root="true" ma:fieldsID="93e470ad82cd05a8955b63d9acb7a143" ns3:_="">
    <xsd:import namespace="7e8b8bfa-bf84-4070-a50d-2613599cc6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b8bfa-bf84-4070-a50d-2613599cc6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247678-5502-4336-A5FA-BB71D7F36B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1148C-75BC-4284-B9C7-A5DA76F22050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7e8b8bfa-bf84-4070-a50d-2613599cc60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F66FE42-52AB-4D71-B99F-F2A92F928D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8b8bfa-bf84-4070-a50d-2613599cc6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824</Words>
  <Application>Microsoft Office PowerPoint</Application>
  <PresentationFormat>와이드스크린</PresentationFormat>
  <Paragraphs>238</Paragraphs>
  <Slides>48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4" baseType="lpstr">
      <vt:lpstr>세방고딕 OTF Regular</vt:lpstr>
      <vt:lpstr>CookieRun Black</vt:lpstr>
      <vt:lpstr>상주곶감체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tictoc 5</dc:creator>
  <cp:lastModifiedBy>tictoc 5</cp:lastModifiedBy>
  <cp:revision>5</cp:revision>
  <dcterms:created xsi:type="dcterms:W3CDTF">2024-03-06T07:09:04Z</dcterms:created>
  <dcterms:modified xsi:type="dcterms:W3CDTF">2024-03-07T10:16:04Z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0x010100923D01392A62954AB4C7E13F7AF7D478</vt:lpwstr>
  </property>
</Properties>
</file>