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8" r:id="rId9"/>
    <p:sldId id="269" r:id="rId10"/>
    <p:sldId id="262" r:id="rId11"/>
    <p:sldId id="263" r:id="rId12"/>
    <p:sldId id="270" r:id="rId13"/>
  </p:sldIdLst>
  <p:sldSz cx="12192000" cy="6858000"/>
  <p:notesSz cx="6858000" cy="9144000"/>
  <p:embeddedFontLst>
    <p:embeddedFont>
      <p:font typeface="CookieRun Black" panose="020B0600000101010101" pitchFamily="50" charset="-127"/>
      <p:bold r:id="rId14"/>
    </p:embeddedFont>
    <p:embeddedFont>
      <p:font typeface="G마켓 산스 TTF Medium" panose="02000000000000000000" pitchFamily="2" charset="-127"/>
      <p:regular r:id="rId15"/>
    </p:embeddedFont>
    <p:embeddedFont>
      <p:font typeface="나눔스퀘어 네오 Heavy" panose="00000A00000000000000" pitchFamily="2" charset="-127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880"/>
    <a:srgbClr val="FFE2BE"/>
    <a:srgbClr val="82BE82"/>
    <a:srgbClr val="FEBFBA"/>
    <a:srgbClr val="5FCB6A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4FCD3-4F40-4878-8966-2F00FD11B3FE}" v="9" dt="2023-03-07T22:04:18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54" autoAdjust="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다운" userId="674fd3cf-91f8-4d69-884b-f2bc41660a8a" providerId="ADAL" clId="{C5C4FCD3-4F40-4878-8966-2F00FD11B3FE}"/>
    <pc:docChg chg="undo custSel addSld delSld modSld modMainMaster">
      <pc:chgData name="정다운" userId="674fd3cf-91f8-4d69-884b-f2bc41660a8a" providerId="ADAL" clId="{C5C4FCD3-4F40-4878-8966-2F00FD11B3FE}" dt="2023-03-07T22:04:18.272" v="79"/>
      <pc:docMkLst>
        <pc:docMk/>
      </pc:docMkLst>
      <pc:sldChg chg="addSp delSp modSp mod">
        <pc:chgData name="정다운" userId="674fd3cf-91f8-4d69-884b-f2bc41660a8a" providerId="ADAL" clId="{C5C4FCD3-4F40-4878-8966-2F00FD11B3FE}" dt="2023-03-07T22:03:09.456" v="5"/>
        <pc:sldMkLst>
          <pc:docMk/>
          <pc:sldMk cId="413001280" sldId="257"/>
        </pc:sldMkLst>
        <pc:picChg chg="add mod">
          <ac:chgData name="정다운" userId="674fd3cf-91f8-4d69-884b-f2bc41660a8a" providerId="ADAL" clId="{C5C4FCD3-4F40-4878-8966-2F00FD11B3FE}" dt="2023-03-07T22:03:09.456" v="5"/>
          <ac:picMkLst>
            <pc:docMk/>
            <pc:sldMk cId="413001280" sldId="257"/>
            <ac:picMk id="2" creationId="{035ECE3A-D23E-0785-5BDF-9DA53EF20F2C}"/>
          </ac:picMkLst>
        </pc:picChg>
        <pc:picChg chg="del">
          <ac:chgData name="정다운" userId="674fd3cf-91f8-4d69-884b-f2bc41660a8a" providerId="ADAL" clId="{C5C4FCD3-4F40-4878-8966-2F00FD11B3FE}" dt="2023-03-07T22:03:07.619" v="4" actId="478"/>
          <ac:picMkLst>
            <pc:docMk/>
            <pc:sldMk cId="413001280" sldId="257"/>
            <ac:picMk id="3" creationId="{BA736B7F-BCB1-5F63-88FB-BCF2B0D49BF0}"/>
          </ac:picMkLst>
        </pc:picChg>
      </pc:sldChg>
      <pc:sldChg chg="addSp delSp modSp mod">
        <pc:chgData name="정다운" userId="674fd3cf-91f8-4d69-884b-f2bc41660a8a" providerId="ADAL" clId="{C5C4FCD3-4F40-4878-8966-2F00FD11B3FE}" dt="2023-03-07T22:03:27.595" v="31" actId="171"/>
        <pc:sldMkLst>
          <pc:docMk/>
          <pc:sldMk cId="3608351201" sldId="258"/>
        </pc:sldMkLst>
        <pc:picChg chg="add mod ord">
          <ac:chgData name="정다운" userId="674fd3cf-91f8-4d69-884b-f2bc41660a8a" providerId="ADAL" clId="{C5C4FCD3-4F40-4878-8966-2F00FD11B3FE}" dt="2023-03-07T22:03:27.595" v="31" actId="171"/>
          <ac:picMkLst>
            <pc:docMk/>
            <pc:sldMk cId="3608351201" sldId="258"/>
            <ac:picMk id="2" creationId="{CD029704-F96B-78F2-D6E9-371C90D3CF7F}"/>
          </ac:picMkLst>
        </pc:picChg>
        <pc:picChg chg="del">
          <ac:chgData name="정다운" userId="674fd3cf-91f8-4d69-884b-f2bc41660a8a" providerId="ADAL" clId="{C5C4FCD3-4F40-4878-8966-2F00FD11B3FE}" dt="2023-03-07T22:03:22.323" v="6" actId="478"/>
          <ac:picMkLst>
            <pc:docMk/>
            <pc:sldMk cId="3608351201" sldId="258"/>
            <ac:picMk id="3" creationId="{4B92B51E-92D2-F5C6-31ED-EC97940994E5}"/>
          </ac:picMkLst>
        </pc:picChg>
      </pc:sldChg>
      <pc:sldChg chg="addSp delSp modSp mod">
        <pc:chgData name="정다운" userId="674fd3cf-91f8-4d69-884b-f2bc41660a8a" providerId="ADAL" clId="{C5C4FCD3-4F40-4878-8966-2F00FD11B3FE}" dt="2023-03-07T22:03:35.875" v="53" actId="171"/>
        <pc:sldMkLst>
          <pc:docMk/>
          <pc:sldMk cId="3537292075" sldId="259"/>
        </pc:sldMkLst>
        <pc:picChg chg="del">
          <ac:chgData name="정다운" userId="674fd3cf-91f8-4d69-884b-f2bc41660a8a" providerId="ADAL" clId="{C5C4FCD3-4F40-4878-8966-2F00FD11B3FE}" dt="2023-03-07T22:03:33.035" v="32" actId="478"/>
          <ac:picMkLst>
            <pc:docMk/>
            <pc:sldMk cId="3537292075" sldId="259"/>
            <ac:picMk id="3" creationId="{469CC8E5-72EF-A47F-F6CF-02096483AF6F}"/>
          </ac:picMkLst>
        </pc:picChg>
        <pc:picChg chg="add mod ord">
          <ac:chgData name="정다운" userId="674fd3cf-91f8-4d69-884b-f2bc41660a8a" providerId="ADAL" clId="{C5C4FCD3-4F40-4878-8966-2F00FD11B3FE}" dt="2023-03-07T22:03:35.875" v="53" actId="171"/>
          <ac:picMkLst>
            <pc:docMk/>
            <pc:sldMk cId="3537292075" sldId="259"/>
            <ac:picMk id="4" creationId="{45E1B611-82B6-B67B-49F5-D3DAD57A8650}"/>
          </ac:picMkLst>
        </pc:picChg>
      </pc:sldChg>
      <pc:sldChg chg="addSp delSp modSp mod">
        <pc:chgData name="정다운" userId="674fd3cf-91f8-4d69-884b-f2bc41660a8a" providerId="ADAL" clId="{C5C4FCD3-4F40-4878-8966-2F00FD11B3FE}" dt="2023-03-07T22:03:49.983" v="75" actId="171"/>
        <pc:sldMkLst>
          <pc:docMk/>
          <pc:sldMk cId="966866348" sldId="262"/>
        </pc:sldMkLst>
        <pc:picChg chg="add mod ord">
          <ac:chgData name="정다운" userId="674fd3cf-91f8-4d69-884b-f2bc41660a8a" providerId="ADAL" clId="{C5C4FCD3-4F40-4878-8966-2F00FD11B3FE}" dt="2023-03-07T22:03:49.983" v="75" actId="171"/>
          <ac:picMkLst>
            <pc:docMk/>
            <pc:sldMk cId="966866348" sldId="262"/>
            <ac:picMk id="2" creationId="{0603B11B-3ECE-4E25-B337-D4D6BA7E941E}"/>
          </ac:picMkLst>
        </pc:picChg>
        <pc:picChg chg="del mod">
          <ac:chgData name="정다운" userId="674fd3cf-91f8-4d69-884b-f2bc41660a8a" providerId="ADAL" clId="{C5C4FCD3-4F40-4878-8966-2F00FD11B3FE}" dt="2023-03-07T22:03:47.595" v="55" actId="478"/>
          <ac:picMkLst>
            <pc:docMk/>
            <pc:sldMk cId="966866348" sldId="262"/>
            <ac:picMk id="7" creationId="{413CAB40-9AE8-DB41-464F-133F55AE40CF}"/>
          </ac:picMkLst>
        </pc:picChg>
      </pc:sldChg>
      <pc:sldChg chg="add del">
        <pc:chgData name="정다운" userId="674fd3cf-91f8-4d69-884b-f2bc41660a8a" providerId="ADAL" clId="{C5C4FCD3-4F40-4878-8966-2F00FD11B3FE}" dt="2023-03-07T22:04:18.272" v="79"/>
        <pc:sldMkLst>
          <pc:docMk/>
          <pc:sldMk cId="2484330288" sldId="263"/>
        </pc:sldMkLst>
      </pc:sldChg>
      <pc:sldChg chg="add del">
        <pc:chgData name="정다운" userId="674fd3cf-91f8-4d69-884b-f2bc41660a8a" providerId="ADAL" clId="{C5C4FCD3-4F40-4878-8966-2F00FD11B3FE}" dt="2023-03-07T22:04:16.505" v="78" actId="47"/>
        <pc:sldMkLst>
          <pc:docMk/>
          <pc:sldMk cId="3991287545" sldId="264"/>
        </pc:sldMkLst>
      </pc:sldChg>
      <pc:sldChg chg="add">
        <pc:chgData name="정다운" userId="674fd3cf-91f8-4d69-884b-f2bc41660a8a" providerId="ADAL" clId="{C5C4FCD3-4F40-4878-8966-2F00FD11B3FE}" dt="2023-03-07T22:04:18.272" v="79"/>
        <pc:sldMkLst>
          <pc:docMk/>
          <pc:sldMk cId="4027087090" sldId="270"/>
        </pc:sldMkLst>
      </pc:sldChg>
      <pc:sldMasterChg chg="modSldLayout">
        <pc:chgData name="정다운" userId="674fd3cf-91f8-4d69-884b-f2bc41660a8a" providerId="ADAL" clId="{C5C4FCD3-4F40-4878-8966-2F00FD11B3FE}" dt="2023-03-07T22:02:40.511" v="3"/>
        <pc:sldMasterMkLst>
          <pc:docMk/>
          <pc:sldMasterMk cId="1875546300" sldId="2147483648"/>
        </pc:sldMasterMkLst>
        <pc:sldLayoutChg chg="addSp delSp modSp mod">
          <pc:chgData name="정다운" userId="674fd3cf-91f8-4d69-884b-f2bc41660a8a" providerId="ADAL" clId="{C5C4FCD3-4F40-4878-8966-2F00FD11B3FE}" dt="2023-03-07T22:02:34.024" v="1"/>
          <pc:sldLayoutMkLst>
            <pc:docMk/>
            <pc:sldMasterMk cId="1875546300" sldId="2147483648"/>
            <pc:sldLayoutMk cId="527654398" sldId="2147483649"/>
          </pc:sldLayoutMkLst>
          <pc:picChg chg="add mod">
            <ac:chgData name="정다운" userId="674fd3cf-91f8-4d69-884b-f2bc41660a8a" providerId="ADAL" clId="{C5C4FCD3-4F40-4878-8966-2F00FD11B3FE}" dt="2023-03-07T22:02:34.024" v="1"/>
            <ac:picMkLst>
              <pc:docMk/>
              <pc:sldMasterMk cId="1875546300" sldId="2147483648"/>
              <pc:sldLayoutMk cId="527654398" sldId="2147483649"/>
              <ac:picMk id="2" creationId="{2DDBABA4-7D74-FD49-6E03-1AE12602DFA9}"/>
            </ac:picMkLst>
          </pc:picChg>
          <pc:picChg chg="del">
            <ac:chgData name="정다운" userId="674fd3cf-91f8-4d69-884b-f2bc41660a8a" providerId="ADAL" clId="{C5C4FCD3-4F40-4878-8966-2F00FD11B3FE}" dt="2023-03-07T22:02:33.771" v="0" actId="478"/>
            <ac:picMkLst>
              <pc:docMk/>
              <pc:sldMasterMk cId="1875546300" sldId="2147483648"/>
              <pc:sldLayoutMk cId="527654398" sldId="2147483649"/>
              <ac:picMk id="5" creationId="{310FF8AC-E6EA-BFAC-24A5-46FB547ED3D6}"/>
            </ac:picMkLst>
          </pc:picChg>
        </pc:sldLayoutChg>
        <pc:sldLayoutChg chg="addSp delSp modSp mod">
          <pc:chgData name="정다운" userId="674fd3cf-91f8-4d69-884b-f2bc41660a8a" providerId="ADAL" clId="{C5C4FCD3-4F40-4878-8966-2F00FD11B3FE}" dt="2023-03-07T22:02:40.511" v="3"/>
          <pc:sldLayoutMkLst>
            <pc:docMk/>
            <pc:sldMasterMk cId="1875546300" sldId="2147483648"/>
            <pc:sldLayoutMk cId="924620026" sldId="2147483650"/>
          </pc:sldLayoutMkLst>
          <pc:picChg chg="add mod">
            <ac:chgData name="정다운" userId="674fd3cf-91f8-4d69-884b-f2bc41660a8a" providerId="ADAL" clId="{C5C4FCD3-4F40-4878-8966-2F00FD11B3FE}" dt="2023-03-07T22:02:40.511" v="3"/>
            <ac:picMkLst>
              <pc:docMk/>
              <pc:sldMasterMk cId="1875546300" sldId="2147483648"/>
              <pc:sldLayoutMk cId="924620026" sldId="2147483650"/>
              <ac:picMk id="2" creationId="{4FB6F392-513C-81DB-3D8D-A450C2D9981D}"/>
            </ac:picMkLst>
          </pc:picChg>
          <pc:picChg chg="del">
            <ac:chgData name="정다운" userId="674fd3cf-91f8-4d69-884b-f2bc41660a8a" providerId="ADAL" clId="{C5C4FCD3-4F40-4878-8966-2F00FD11B3FE}" dt="2023-03-07T22:02:40.252" v="2" actId="478"/>
            <ac:picMkLst>
              <pc:docMk/>
              <pc:sldMasterMk cId="1875546300" sldId="2147483648"/>
              <pc:sldLayoutMk cId="924620026" sldId="2147483650"/>
              <ac:picMk id="3" creationId="{2E068787-2FB7-1483-23F3-DB3805D9D148}"/>
            </ac:picMkLst>
          </pc:picChg>
        </pc:sldLayoutChg>
      </pc:sldMasterChg>
    </pc:docChg>
  </pc:docChgLst>
  <pc:docChgLst>
    <pc:chgData name="정다운" userId="674fd3cf-91f8-4d69-884b-f2bc41660a8a" providerId="ADAL" clId="{50D145BE-3C68-440D-B79D-7B71C9B6D110}"/>
    <pc:docChg chg="undo custSel addSld delSld modSld sldOrd">
      <pc:chgData name="정다운" userId="674fd3cf-91f8-4d69-884b-f2bc41660a8a" providerId="ADAL" clId="{50D145BE-3C68-440D-B79D-7B71C9B6D110}" dt="2023-02-19T01:11:39.521" v="651" actId="2711"/>
      <pc:docMkLst>
        <pc:docMk/>
      </pc:docMkLst>
      <pc:sldChg chg="modSp mod">
        <pc:chgData name="정다운" userId="674fd3cf-91f8-4d69-884b-f2bc41660a8a" providerId="ADAL" clId="{50D145BE-3C68-440D-B79D-7B71C9B6D110}" dt="2023-02-19T00:10:47.269" v="314" actId="20577"/>
        <pc:sldMkLst>
          <pc:docMk/>
          <pc:sldMk cId="3537292075" sldId="259"/>
        </pc:sldMkLst>
        <pc:spChg chg="mod">
          <ac:chgData name="정다운" userId="674fd3cf-91f8-4d69-884b-f2bc41660a8a" providerId="ADAL" clId="{50D145BE-3C68-440D-B79D-7B71C9B6D110}" dt="2023-02-19T00:09:54.204" v="270"/>
          <ac:spMkLst>
            <pc:docMk/>
            <pc:sldMk cId="3537292075" sldId="259"/>
            <ac:spMk id="2" creationId="{6322B20E-2EAC-7228-6E50-066A1352F8ED}"/>
          </ac:spMkLst>
        </pc:spChg>
        <pc:spChg chg="mod">
          <ac:chgData name="정다운" userId="674fd3cf-91f8-4d69-884b-f2bc41660a8a" providerId="ADAL" clId="{50D145BE-3C68-440D-B79D-7B71C9B6D110}" dt="2023-02-19T00:10:47.269" v="314" actId="20577"/>
          <ac:spMkLst>
            <pc:docMk/>
            <pc:sldMk cId="3537292075" sldId="259"/>
            <ac:spMk id="12" creationId="{EA86CBF6-00A5-D466-9AA9-56AFB8AA4B4C}"/>
          </ac:spMkLst>
        </pc:spChg>
      </pc:sldChg>
      <pc:sldChg chg="addSp delSp modSp mod">
        <pc:chgData name="정다운" userId="674fd3cf-91f8-4d69-884b-f2bc41660a8a" providerId="ADAL" clId="{50D145BE-3C68-440D-B79D-7B71C9B6D110}" dt="2023-02-19T00:26:34.547" v="435" actId="478"/>
        <pc:sldMkLst>
          <pc:docMk/>
          <pc:sldMk cId="2747664189" sldId="260"/>
        </pc:sldMkLst>
        <pc:spChg chg="add mod">
          <ac:chgData name="정다운" userId="674fd3cf-91f8-4d69-884b-f2bc41660a8a" providerId="ADAL" clId="{50D145BE-3C68-440D-B79D-7B71C9B6D110}" dt="2023-02-19T00:13:03.808" v="405"/>
          <ac:spMkLst>
            <pc:docMk/>
            <pc:sldMk cId="2747664189" sldId="260"/>
            <ac:spMk id="6" creationId="{EDF3197B-250F-AB52-ADCA-A5E265EFC475}"/>
          </ac:spMkLst>
        </pc:spChg>
        <pc:spChg chg="mod">
          <ac:chgData name="정다운" userId="674fd3cf-91f8-4d69-884b-f2bc41660a8a" providerId="ADAL" clId="{50D145BE-3C68-440D-B79D-7B71C9B6D110}" dt="2023-02-19T00:12:47.466" v="400"/>
          <ac:spMkLst>
            <pc:docMk/>
            <pc:sldMk cId="2747664189" sldId="260"/>
            <ac:spMk id="8" creationId="{788ADE7A-D117-3B8C-1A4F-E4DDB8F1721C}"/>
          </ac:spMkLst>
        </pc:spChg>
        <pc:spChg chg="del mod">
          <ac:chgData name="정다운" userId="674fd3cf-91f8-4d69-884b-f2bc41660a8a" providerId="ADAL" clId="{50D145BE-3C68-440D-B79D-7B71C9B6D110}" dt="2023-02-19T00:26:33.468" v="433" actId="478"/>
          <ac:spMkLst>
            <pc:docMk/>
            <pc:sldMk cId="2747664189" sldId="260"/>
            <ac:spMk id="10" creationId="{BB3A7311-A142-3AF1-477F-465E5D752AB1}"/>
          </ac:spMkLst>
        </pc:spChg>
        <pc:picChg chg="add del mod">
          <ac:chgData name="정다운" userId="674fd3cf-91f8-4d69-884b-f2bc41660a8a" providerId="ADAL" clId="{50D145BE-3C68-440D-B79D-7B71C9B6D110}" dt="2023-02-19T00:26:34.547" v="435" actId="478"/>
          <ac:picMkLst>
            <pc:docMk/>
            <pc:sldMk cId="2747664189" sldId="260"/>
            <ac:picMk id="2" creationId="{2C1836BE-05E0-A2B2-C02C-F2683321E245}"/>
          </ac:picMkLst>
        </pc:picChg>
        <pc:picChg chg="add del mod ord">
          <ac:chgData name="정다운" userId="674fd3cf-91f8-4d69-884b-f2bc41660a8a" providerId="ADAL" clId="{50D145BE-3C68-440D-B79D-7B71C9B6D110}" dt="2023-02-19T00:12:49.679" v="401" actId="478"/>
          <ac:picMkLst>
            <pc:docMk/>
            <pc:sldMk cId="2747664189" sldId="260"/>
            <ac:picMk id="3" creationId="{B892B832-03CA-8B23-26CF-1880E552B57E}"/>
          </ac:picMkLst>
        </pc:picChg>
        <pc:picChg chg="add del mod">
          <ac:chgData name="정다운" userId="674fd3cf-91f8-4d69-884b-f2bc41660a8a" providerId="ADAL" clId="{50D145BE-3C68-440D-B79D-7B71C9B6D110}" dt="2023-02-19T00:24:49.660" v="420" actId="478"/>
          <ac:picMkLst>
            <pc:docMk/>
            <pc:sldMk cId="2747664189" sldId="260"/>
            <ac:picMk id="7" creationId="{2E2E9716-27F4-11EF-492A-1B0D6CB99CB4}"/>
          </ac:picMkLst>
        </pc:picChg>
        <pc:picChg chg="add mod">
          <ac:chgData name="정다운" userId="674fd3cf-91f8-4d69-884b-f2bc41660a8a" providerId="ADAL" clId="{50D145BE-3C68-440D-B79D-7B71C9B6D110}" dt="2023-02-19T00:24:59.275" v="423" actId="1076"/>
          <ac:picMkLst>
            <pc:docMk/>
            <pc:sldMk cId="2747664189" sldId="260"/>
            <ac:picMk id="12" creationId="{86AFF676-6AF9-721F-03BA-ABAFF1508684}"/>
          </ac:picMkLst>
        </pc:picChg>
      </pc:sldChg>
      <pc:sldChg chg="addSp delSp modSp del mod">
        <pc:chgData name="정다운" userId="674fd3cf-91f8-4d69-884b-f2bc41660a8a" providerId="ADAL" clId="{50D145BE-3C68-440D-B79D-7B71C9B6D110}" dt="2023-02-19T00:26:43.235" v="438" actId="47"/>
        <pc:sldMkLst>
          <pc:docMk/>
          <pc:sldMk cId="289950902" sldId="261"/>
        </pc:sldMkLst>
        <pc:spChg chg="add del mod">
          <ac:chgData name="정다운" userId="674fd3cf-91f8-4d69-884b-f2bc41660a8a" providerId="ADAL" clId="{50D145BE-3C68-440D-B79D-7B71C9B6D110}" dt="2023-02-19T00:11:38.494" v="321"/>
          <ac:spMkLst>
            <pc:docMk/>
            <pc:sldMk cId="289950902" sldId="261"/>
            <ac:spMk id="3" creationId="{A4DB1AC3-29AA-7B87-F6D7-97FB7D24378B}"/>
          </ac:spMkLst>
        </pc:spChg>
        <pc:spChg chg="mod">
          <ac:chgData name="정다운" userId="674fd3cf-91f8-4d69-884b-f2bc41660a8a" providerId="ADAL" clId="{50D145BE-3C68-440D-B79D-7B71C9B6D110}" dt="2023-02-18T23:43:03.895" v="120" actId="1076"/>
          <ac:spMkLst>
            <pc:docMk/>
            <pc:sldMk cId="289950902" sldId="261"/>
            <ac:spMk id="19" creationId="{03D3DF75-58F2-8416-2E00-34D7761447CF}"/>
          </ac:spMkLst>
        </pc:spChg>
        <pc:picChg chg="add del mod">
          <ac:chgData name="정다운" userId="674fd3cf-91f8-4d69-884b-f2bc41660a8a" providerId="ADAL" clId="{50D145BE-3C68-440D-B79D-7B71C9B6D110}" dt="2023-02-19T00:11:38.494" v="321"/>
          <ac:picMkLst>
            <pc:docMk/>
            <pc:sldMk cId="289950902" sldId="261"/>
            <ac:picMk id="6" creationId="{36AC7CD1-5393-C0BB-DCC6-3BDA13632710}"/>
          </ac:picMkLst>
        </pc:picChg>
      </pc:sldChg>
      <pc:sldChg chg="modSp mod">
        <pc:chgData name="정다운" userId="674fd3cf-91f8-4d69-884b-f2bc41660a8a" providerId="ADAL" clId="{50D145BE-3C68-440D-B79D-7B71C9B6D110}" dt="2023-02-19T01:10:54.156" v="650" actId="1076"/>
        <pc:sldMkLst>
          <pc:docMk/>
          <pc:sldMk cId="966866348" sldId="262"/>
        </pc:sldMkLst>
        <pc:spChg chg="mod">
          <ac:chgData name="정다운" userId="674fd3cf-91f8-4d69-884b-f2bc41660a8a" providerId="ADAL" clId="{50D145BE-3C68-440D-B79D-7B71C9B6D110}" dt="2023-02-19T01:10:54.156" v="650" actId="1076"/>
          <ac:spMkLst>
            <pc:docMk/>
            <pc:sldMk cId="966866348" sldId="262"/>
            <ac:spMk id="5" creationId="{1EF83D9D-B5E8-7A02-FF42-6F8C002DDB87}"/>
          </ac:spMkLst>
        </pc:spChg>
      </pc:sldChg>
      <pc:sldChg chg="del">
        <pc:chgData name="정다운" userId="674fd3cf-91f8-4d69-884b-f2bc41660a8a" providerId="ADAL" clId="{50D145BE-3C68-440D-B79D-7B71C9B6D110}" dt="2023-02-19T01:06:03.636" v="646" actId="47"/>
        <pc:sldMkLst>
          <pc:docMk/>
          <pc:sldMk cId="3799381744" sldId="265"/>
        </pc:sldMkLst>
      </pc:sldChg>
      <pc:sldChg chg="addSp delSp modSp add mod ord">
        <pc:chgData name="정다운" userId="674fd3cf-91f8-4d69-884b-f2bc41660a8a" providerId="ADAL" clId="{50D145BE-3C68-440D-B79D-7B71C9B6D110}" dt="2023-02-19T00:30:40.691" v="442" actId="478"/>
        <pc:sldMkLst>
          <pc:docMk/>
          <pc:sldMk cId="801095605" sldId="266"/>
        </pc:sldMkLst>
        <pc:spChg chg="mod">
          <ac:chgData name="정다운" userId="674fd3cf-91f8-4d69-884b-f2bc41660a8a" providerId="ADAL" clId="{50D145BE-3C68-440D-B79D-7B71C9B6D110}" dt="2023-02-19T00:30:00.102" v="439" actId="207"/>
          <ac:spMkLst>
            <pc:docMk/>
            <pc:sldMk cId="801095605" sldId="266"/>
            <ac:spMk id="2" creationId="{C6F1B795-9269-A420-5297-0DBA39E18C7B}"/>
          </ac:spMkLst>
        </pc:spChg>
        <pc:spChg chg="add mod">
          <ac:chgData name="정다운" userId="674fd3cf-91f8-4d69-884b-f2bc41660a8a" providerId="ADAL" clId="{50D145BE-3C68-440D-B79D-7B71C9B6D110}" dt="2023-02-19T00:11:39.713" v="322"/>
          <ac:spMkLst>
            <pc:docMk/>
            <pc:sldMk cId="801095605" sldId="266"/>
            <ac:spMk id="3" creationId="{92326605-6F12-1332-1459-D799961FF245}"/>
          </ac:spMkLst>
        </pc:spChg>
        <pc:spChg chg="mod">
          <ac:chgData name="정다운" userId="674fd3cf-91f8-4d69-884b-f2bc41660a8a" providerId="ADAL" clId="{50D145BE-3C68-440D-B79D-7B71C9B6D110}" dt="2023-02-19T00:08:04.210" v="123" actId="20577"/>
          <ac:spMkLst>
            <pc:docMk/>
            <pc:sldMk cId="801095605" sldId="266"/>
            <ac:spMk id="5" creationId="{15F55B57-9F73-E6F3-D910-897C36F9FA8B}"/>
          </ac:spMkLst>
        </pc:spChg>
        <pc:spChg chg="add mod">
          <ac:chgData name="정다운" userId="674fd3cf-91f8-4d69-884b-f2bc41660a8a" providerId="ADAL" clId="{50D145BE-3C68-440D-B79D-7B71C9B6D110}" dt="2023-02-19T00:12:34.989" v="399" actId="20577"/>
          <ac:spMkLst>
            <pc:docMk/>
            <pc:sldMk cId="801095605" sldId="266"/>
            <ac:spMk id="7" creationId="{703137F4-F956-A9D4-22F5-0533B603866D}"/>
          </ac:spMkLst>
        </pc:spChg>
        <pc:spChg chg="mod">
          <ac:chgData name="정다운" userId="674fd3cf-91f8-4d69-884b-f2bc41660a8a" providerId="ADAL" clId="{50D145BE-3C68-440D-B79D-7B71C9B6D110}" dt="2023-02-19T00:11:09.123" v="317"/>
          <ac:spMkLst>
            <pc:docMk/>
            <pc:sldMk cId="801095605" sldId="266"/>
            <ac:spMk id="8" creationId="{788ADE7A-D117-3B8C-1A4F-E4DDB8F1721C}"/>
          </ac:spMkLst>
        </pc:spChg>
        <pc:spChg chg="mod">
          <ac:chgData name="정다운" userId="674fd3cf-91f8-4d69-884b-f2bc41660a8a" providerId="ADAL" clId="{50D145BE-3C68-440D-B79D-7B71C9B6D110}" dt="2023-02-19T00:11:28.350" v="319" actId="1076"/>
          <ac:spMkLst>
            <pc:docMk/>
            <pc:sldMk cId="801095605" sldId="266"/>
            <ac:spMk id="10" creationId="{06FC2658-633B-EA0D-6FFB-23C50E3A4102}"/>
          </ac:spMkLst>
        </pc:spChg>
        <pc:spChg chg="mod">
          <ac:chgData name="정다운" userId="674fd3cf-91f8-4d69-884b-f2bc41660a8a" providerId="ADAL" clId="{50D145BE-3C68-440D-B79D-7B71C9B6D110}" dt="2023-02-19T00:30:10.474" v="440" actId="207"/>
          <ac:spMkLst>
            <pc:docMk/>
            <pc:sldMk cId="801095605" sldId="266"/>
            <ac:spMk id="11" creationId="{28531D3C-8C37-AA37-D709-298AD2601C01}"/>
          </ac:spMkLst>
        </pc:spChg>
        <pc:spChg chg="mod">
          <ac:chgData name="정다운" userId="674fd3cf-91f8-4d69-884b-f2bc41660a8a" providerId="ADAL" clId="{50D145BE-3C68-440D-B79D-7B71C9B6D110}" dt="2023-02-19T00:11:28.350" v="319" actId="1076"/>
          <ac:spMkLst>
            <pc:docMk/>
            <pc:sldMk cId="801095605" sldId="266"/>
            <ac:spMk id="12" creationId="{85157E0F-E191-CBA8-E10A-6ACAA8722A1A}"/>
          </ac:spMkLst>
        </pc:spChg>
        <pc:spChg chg="mod">
          <ac:chgData name="정다운" userId="674fd3cf-91f8-4d69-884b-f2bc41660a8a" providerId="ADAL" clId="{50D145BE-3C68-440D-B79D-7B71C9B6D110}" dt="2023-02-19T00:30:20.270" v="441" actId="207"/>
          <ac:spMkLst>
            <pc:docMk/>
            <pc:sldMk cId="801095605" sldId="266"/>
            <ac:spMk id="13" creationId="{B4231DA1-DE11-FA79-C5B0-BEB6EE2D662A}"/>
          </ac:spMkLst>
        </pc:spChg>
        <pc:spChg chg="mod">
          <ac:chgData name="정다운" userId="674fd3cf-91f8-4d69-884b-f2bc41660a8a" providerId="ADAL" clId="{50D145BE-3C68-440D-B79D-7B71C9B6D110}" dt="2023-02-19T00:11:28.350" v="319" actId="1076"/>
          <ac:spMkLst>
            <pc:docMk/>
            <pc:sldMk cId="801095605" sldId="266"/>
            <ac:spMk id="14" creationId="{A72F3CFE-B73D-97D4-62F2-E8C34A9E7F6C}"/>
          </ac:spMkLst>
        </pc:spChg>
        <pc:spChg chg="del mod">
          <ac:chgData name="정다운" userId="674fd3cf-91f8-4d69-884b-f2bc41660a8a" providerId="ADAL" clId="{50D145BE-3C68-440D-B79D-7B71C9B6D110}" dt="2023-02-19T00:30:40.691" v="442" actId="478"/>
          <ac:spMkLst>
            <pc:docMk/>
            <pc:sldMk cId="801095605" sldId="266"/>
            <ac:spMk id="19" creationId="{03D3DF75-58F2-8416-2E00-34D7761447CF}"/>
          </ac:spMkLst>
        </pc:spChg>
        <pc:picChg chg="add mod">
          <ac:chgData name="정다운" userId="674fd3cf-91f8-4d69-884b-f2bc41660a8a" providerId="ADAL" clId="{50D145BE-3C68-440D-B79D-7B71C9B6D110}" dt="2023-02-19T00:11:39.713" v="322"/>
          <ac:picMkLst>
            <pc:docMk/>
            <pc:sldMk cId="801095605" sldId="266"/>
            <ac:picMk id="6" creationId="{EABFFEBF-D1E0-CE18-3BB6-823EF0C3F774}"/>
          </ac:picMkLst>
        </pc:picChg>
      </pc:sldChg>
      <pc:sldChg chg="addSp delSp modSp add mod">
        <pc:chgData name="정다운" userId="674fd3cf-91f8-4d69-884b-f2bc41660a8a" providerId="ADAL" clId="{50D145BE-3C68-440D-B79D-7B71C9B6D110}" dt="2023-02-19T00:26:30.980" v="432" actId="478"/>
        <pc:sldMkLst>
          <pc:docMk/>
          <pc:sldMk cId="1865295748" sldId="267"/>
        </pc:sldMkLst>
        <pc:spChg chg="mod">
          <ac:chgData name="정다운" userId="674fd3cf-91f8-4d69-884b-f2bc41660a8a" providerId="ADAL" clId="{50D145BE-3C68-440D-B79D-7B71C9B6D110}" dt="2023-02-19T00:14:06.146" v="412"/>
          <ac:spMkLst>
            <pc:docMk/>
            <pc:sldMk cId="1865295748" sldId="267"/>
            <ac:spMk id="6" creationId="{EDF3197B-250F-AB52-ADCA-A5E265EFC475}"/>
          </ac:spMkLst>
        </pc:spChg>
        <pc:spChg chg="del">
          <ac:chgData name="정다운" userId="674fd3cf-91f8-4d69-884b-f2bc41660a8a" providerId="ADAL" clId="{50D145BE-3C68-440D-B79D-7B71C9B6D110}" dt="2023-02-19T00:26:30.980" v="432" actId="478"/>
          <ac:spMkLst>
            <pc:docMk/>
            <pc:sldMk cId="1865295748" sldId="267"/>
            <ac:spMk id="10" creationId="{BB3A7311-A142-3AF1-477F-465E5D752AB1}"/>
          </ac:spMkLst>
        </pc:spChg>
        <pc:picChg chg="del">
          <ac:chgData name="정다운" userId="674fd3cf-91f8-4d69-884b-f2bc41660a8a" providerId="ADAL" clId="{50D145BE-3C68-440D-B79D-7B71C9B6D110}" dt="2023-02-19T00:26:30.980" v="432" actId="478"/>
          <ac:picMkLst>
            <pc:docMk/>
            <pc:sldMk cId="1865295748" sldId="267"/>
            <ac:picMk id="2" creationId="{2C1836BE-05E0-A2B2-C02C-F2683321E245}"/>
          </ac:picMkLst>
        </pc:picChg>
        <pc:picChg chg="add mod">
          <ac:chgData name="정다운" userId="674fd3cf-91f8-4d69-884b-f2bc41660a8a" providerId="ADAL" clId="{50D145BE-3C68-440D-B79D-7B71C9B6D110}" dt="2023-02-19T00:14:13.833" v="414" actId="1076"/>
          <ac:picMkLst>
            <pc:docMk/>
            <pc:sldMk cId="1865295748" sldId="267"/>
            <ac:picMk id="3" creationId="{CEE67FF5-1BA9-F0AA-A111-0A1674589F95}"/>
          </ac:picMkLst>
        </pc:picChg>
      </pc:sldChg>
      <pc:sldChg chg="addSp delSp modSp add mod">
        <pc:chgData name="정다운" userId="674fd3cf-91f8-4d69-884b-f2bc41660a8a" providerId="ADAL" clId="{50D145BE-3C68-440D-B79D-7B71C9B6D110}" dt="2023-02-19T00:26:28.563" v="431" actId="478"/>
        <pc:sldMkLst>
          <pc:docMk/>
          <pc:sldMk cId="1658224295" sldId="268"/>
        </pc:sldMkLst>
        <pc:spChg chg="mod">
          <ac:chgData name="정다운" userId="674fd3cf-91f8-4d69-884b-f2bc41660a8a" providerId="ADAL" clId="{50D145BE-3C68-440D-B79D-7B71C9B6D110}" dt="2023-02-19T00:14:24.994" v="417"/>
          <ac:spMkLst>
            <pc:docMk/>
            <pc:sldMk cId="1658224295" sldId="268"/>
            <ac:spMk id="6" creationId="{EDF3197B-250F-AB52-ADCA-A5E265EFC475}"/>
          </ac:spMkLst>
        </pc:spChg>
        <pc:spChg chg="del">
          <ac:chgData name="정다운" userId="674fd3cf-91f8-4d69-884b-f2bc41660a8a" providerId="ADAL" clId="{50D145BE-3C68-440D-B79D-7B71C9B6D110}" dt="2023-02-19T00:26:28.563" v="431" actId="478"/>
          <ac:spMkLst>
            <pc:docMk/>
            <pc:sldMk cId="1658224295" sldId="268"/>
            <ac:spMk id="10" creationId="{BB3A7311-A142-3AF1-477F-465E5D752AB1}"/>
          </ac:spMkLst>
        </pc:spChg>
        <pc:picChg chg="del">
          <ac:chgData name="정다운" userId="674fd3cf-91f8-4d69-884b-f2bc41660a8a" providerId="ADAL" clId="{50D145BE-3C68-440D-B79D-7B71C9B6D110}" dt="2023-02-19T00:26:28.563" v="431" actId="478"/>
          <ac:picMkLst>
            <pc:docMk/>
            <pc:sldMk cId="1658224295" sldId="268"/>
            <ac:picMk id="2" creationId="{2C1836BE-05E0-A2B2-C02C-F2683321E245}"/>
          </ac:picMkLst>
        </pc:picChg>
        <pc:picChg chg="add del mod">
          <ac:chgData name="정다운" userId="674fd3cf-91f8-4d69-884b-f2bc41660a8a" providerId="ADAL" clId="{50D145BE-3C68-440D-B79D-7B71C9B6D110}" dt="2023-02-19T00:25:05.395" v="425" actId="478"/>
          <ac:picMkLst>
            <pc:docMk/>
            <pc:sldMk cId="1658224295" sldId="268"/>
            <ac:picMk id="3" creationId="{12D83C87-0130-E377-FE12-FA648AF52A68}"/>
          </ac:picMkLst>
        </pc:picChg>
        <pc:picChg chg="add mod">
          <ac:chgData name="정다운" userId="674fd3cf-91f8-4d69-884b-f2bc41660a8a" providerId="ADAL" clId="{50D145BE-3C68-440D-B79D-7B71C9B6D110}" dt="2023-02-19T00:26:12.209" v="430" actId="1076"/>
          <ac:picMkLst>
            <pc:docMk/>
            <pc:sldMk cId="1658224295" sldId="268"/>
            <ac:picMk id="11" creationId="{5690D46D-2AFF-10BC-82F3-DB3349D3DE65}"/>
          </ac:picMkLst>
        </pc:picChg>
      </pc:sldChg>
      <pc:sldChg chg="addSp delSp modSp add mod">
        <pc:chgData name="정다운" userId="674fd3cf-91f8-4d69-884b-f2bc41660a8a" providerId="ADAL" clId="{50D145BE-3C68-440D-B79D-7B71C9B6D110}" dt="2023-02-19T01:11:39.521" v="651" actId="2711"/>
        <pc:sldMkLst>
          <pc:docMk/>
          <pc:sldMk cId="953658823" sldId="269"/>
        </pc:sldMkLst>
        <pc:spChg chg="mod">
          <ac:chgData name="정다운" userId="674fd3cf-91f8-4d69-884b-f2bc41660a8a" providerId="ADAL" clId="{50D145BE-3C68-440D-B79D-7B71C9B6D110}" dt="2023-02-19T00:41:04.042" v="448" actId="20577"/>
          <ac:spMkLst>
            <pc:docMk/>
            <pc:sldMk cId="953658823" sldId="269"/>
            <ac:spMk id="5" creationId="{15F55B57-9F73-E6F3-D910-897C36F9FA8B}"/>
          </ac:spMkLst>
        </pc:spChg>
        <pc:spChg chg="mod">
          <ac:chgData name="정다운" userId="674fd3cf-91f8-4d69-884b-f2bc41660a8a" providerId="ADAL" clId="{50D145BE-3C68-440D-B79D-7B71C9B6D110}" dt="2023-02-19T00:45:55.548" v="633"/>
          <ac:spMkLst>
            <pc:docMk/>
            <pc:sldMk cId="953658823" sldId="269"/>
            <ac:spMk id="6" creationId="{EDF3197B-250F-AB52-ADCA-A5E265EFC475}"/>
          </ac:spMkLst>
        </pc:spChg>
        <pc:spChg chg="mod">
          <ac:chgData name="정다운" userId="674fd3cf-91f8-4d69-884b-f2bc41660a8a" providerId="ADAL" clId="{50D145BE-3C68-440D-B79D-7B71C9B6D110}" dt="2023-02-19T01:11:39.521" v="651" actId="2711"/>
          <ac:spMkLst>
            <pc:docMk/>
            <pc:sldMk cId="953658823" sldId="269"/>
            <ac:spMk id="8" creationId="{788ADE7A-D117-3B8C-1A4F-E4DDB8F1721C}"/>
          </ac:spMkLst>
        </pc:spChg>
        <pc:picChg chg="add mod modCrop">
          <ac:chgData name="정다운" userId="674fd3cf-91f8-4d69-884b-f2bc41660a8a" providerId="ADAL" clId="{50D145BE-3C68-440D-B79D-7B71C9B6D110}" dt="2023-02-19T01:05:25.430" v="642" actId="732"/>
          <ac:picMkLst>
            <pc:docMk/>
            <pc:sldMk cId="953658823" sldId="269"/>
            <ac:picMk id="3" creationId="{B70DB95E-9DFB-C381-9685-C4C71A73CEAE}"/>
          </ac:picMkLst>
        </pc:picChg>
        <pc:picChg chg="add mod">
          <ac:chgData name="정다운" userId="674fd3cf-91f8-4d69-884b-f2bc41660a8a" providerId="ADAL" clId="{50D145BE-3C68-440D-B79D-7B71C9B6D110}" dt="2023-02-19T01:05:57.324" v="645" actId="1076"/>
          <ac:picMkLst>
            <pc:docMk/>
            <pc:sldMk cId="953658823" sldId="269"/>
            <ac:picMk id="7" creationId="{635BED75-9751-2FF8-0721-07F70C97183F}"/>
          </ac:picMkLst>
        </pc:picChg>
        <pc:picChg chg="del">
          <ac:chgData name="정다운" userId="674fd3cf-91f8-4d69-884b-f2bc41660a8a" providerId="ADAL" clId="{50D145BE-3C68-440D-B79D-7B71C9B6D110}" dt="2023-02-19T00:42:13.194" v="542" actId="478"/>
          <ac:picMkLst>
            <pc:docMk/>
            <pc:sldMk cId="953658823" sldId="269"/>
            <ac:picMk id="11" creationId="{5690D46D-2AFF-10BC-82F3-DB3349D3DE65}"/>
          </ac:picMkLst>
        </pc:picChg>
      </pc:sldChg>
      <pc:sldChg chg="new del">
        <pc:chgData name="정다운" userId="674fd3cf-91f8-4d69-884b-f2bc41660a8a" providerId="ADAL" clId="{50D145BE-3C68-440D-B79D-7B71C9B6D110}" dt="2023-02-19T00:26:42.173" v="437" actId="47"/>
        <pc:sldMkLst>
          <pc:docMk/>
          <pc:sldMk cId="3526830706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2DDBABA4-7D74-FD49-6E03-1AE12602D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0D7EE7-CA36-A3F5-CB1D-9256A486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9BB41C-3437-3963-4108-077F3A49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F87B16-BEBE-88D3-D7B1-8C00B3E6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DADE32-EAA3-0DAC-9A5E-2142704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D5E36CD-122C-7AD7-AC28-340346DE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23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8788753-8692-9717-C370-89815D1BF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304158A-27FA-FA58-1907-8A9865A2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26BB0E-1B17-F013-DFC2-ED14B9DD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A5C98B-D6DB-AF05-6D02-A8E116E3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FBC191-6488-B3B9-B079-0461887B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0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명함, 스크린샷, 봉투이(가) 표시된 사진&#10;&#10;자동 생성된 설명">
            <a:extLst>
              <a:ext uri="{FF2B5EF4-FFF2-40B4-BE49-F238E27FC236}">
                <a16:creationId xmlns:a16="http://schemas.microsoft.com/office/drawing/2014/main" id="{4FB6F392-513C-81DB-3D8D-A450C2D998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B20FF-CD82-366C-3F78-11D945B9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2ABF4F-E37F-42B4-4817-6B2158C5F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EE8D4B-EDFE-D1EF-7A8C-E924773B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072BBE-E4C7-D822-222D-BC1D9346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32AC5F-57A7-ABE1-9FBE-0E7EA0F1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60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40132B-9A61-8F14-A369-7EAB2E63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3F5AB8-80F4-31AF-B19F-1795B0D35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385717B-7DD3-8CAA-AABA-7B2912EB0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A6ACF9-CB71-109F-EDEB-12F1DBED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BC5E75-FAB4-FD1B-D025-A7CDCECD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A5F21C-33E8-81C3-9C4C-37E8E4F9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57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FC3239-94DC-19E7-3323-1F6B261D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25C60A5-51CB-B772-7F45-E85237559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8FA3D22-54DC-4B2D-149A-E592A815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98EB8AC-0E4D-C25F-17F2-0A9402E9C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AC7B30B-DEB5-A23E-7306-FE4A20327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E6049E3-8264-C82B-0533-12295C38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4C19702-4ADF-7E2E-1332-85AD971D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B4717DE-DE29-1397-53A7-413C2CDD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79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506CA8-3627-C5E2-3B22-6E1B39BE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FD76885-8B5D-9ABF-7752-1D8498EC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DDEAEC-ECD1-F91E-0EA8-3750C9D8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C3AE6A2-8486-3B13-07AD-921ABCD2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47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4DC8E31-5322-E48E-CB7A-33A36D74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2DE058-A649-D5C0-6C5D-4C31D9B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DB901A-12D5-94E3-6DAA-A44F67E3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85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7FDD4F-F1C9-CFE1-2798-1C70FD1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7F5C1D-586A-7468-0470-0BE16561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0CF91D-C132-4AA4-C61E-55631F41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A936ED-023C-44E4-9038-8B845772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621F23-DE3D-4DEB-08E3-E6E15C2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4644DE-3CDD-B53A-2BF8-66B9F9F2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50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0BB1A4-DEDA-E01D-D00D-ED31AF40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3616C64-3554-8A19-4DAE-11D7614E5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CFA3DF-3921-1B2F-AE30-FC0D67DC2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4B7894-C11F-A33A-FC3D-BBE0F01A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F2AD2F-03C9-D990-8D1B-9CF28E71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A8950C9-A726-4709-C92E-5658A556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92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83F9E90-BA90-BD1D-BB28-0B6B1403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C77BCA-9B9C-AB81-B2FA-F700475A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C61854-43F5-DDE5-ABC1-05BC4B09F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28D3-FD42-4040-844D-E6BB6E19F9D1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9369E4-0F7E-801A-9AE9-11346BC11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7362AB-9E92-6992-8FED-A305DEFA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5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A9265C-F741-D663-E06B-C3B5460B3B63}"/>
              </a:ext>
            </a:extLst>
          </p:cNvPr>
          <p:cNvSpPr txBox="1"/>
          <p:nvPr/>
        </p:nvSpPr>
        <p:spPr>
          <a:xfrm rot="172015">
            <a:off x="5418938" y="2323631"/>
            <a:ext cx="36824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>
                <a:solidFill>
                  <a:srgbClr val="FD4880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가족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에게</a:t>
            </a:r>
            <a:endParaRPr lang="en-US" altLang="ko-KR" sz="48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  <a:p>
            <a:pPr algn="ctr"/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감사하는 마음</a:t>
            </a:r>
            <a:endParaRPr lang="en-US" altLang="ko-KR" sz="48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  <a:p>
            <a:pPr algn="ctr"/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전하기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60397C4-2890-3F64-1F80-7D7F33CF9C72}"/>
              </a:ext>
            </a:extLst>
          </p:cNvPr>
          <p:cNvGrpSpPr/>
          <p:nvPr/>
        </p:nvGrpSpPr>
        <p:grpSpPr>
          <a:xfrm rot="183026">
            <a:off x="7988096" y="1628876"/>
            <a:ext cx="1956172" cy="552450"/>
            <a:chOff x="8064297" y="1527276"/>
            <a:chExt cx="1956172" cy="55245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E24CD523-1542-021A-4AD3-92B617C8E6C4}"/>
                </a:ext>
              </a:extLst>
            </p:cNvPr>
            <p:cNvSpPr/>
            <p:nvPr/>
          </p:nvSpPr>
          <p:spPr>
            <a:xfrm>
              <a:off x="8064297" y="1527276"/>
              <a:ext cx="1956172" cy="5524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rgbClr val="FEBF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1</a:t>
              </a:r>
              <a:r>
                <a:rPr lang="ko-KR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학년</a:t>
              </a: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EC8499DC-1504-A84C-3E8B-5790456D421B}"/>
                </a:ext>
              </a:extLst>
            </p:cNvPr>
            <p:cNvSpPr/>
            <p:nvPr/>
          </p:nvSpPr>
          <p:spPr>
            <a:xfrm>
              <a:off x="8242935" y="1727301"/>
              <a:ext cx="152400" cy="152400"/>
            </a:xfrm>
            <a:prstGeom prst="ellipse">
              <a:avLst/>
            </a:prstGeom>
            <a:solidFill>
              <a:srgbClr val="FEB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B798F8CB-F6B9-A087-0C0E-651139437660}"/>
                </a:ext>
              </a:extLst>
            </p:cNvPr>
            <p:cNvSpPr/>
            <p:nvPr/>
          </p:nvSpPr>
          <p:spPr>
            <a:xfrm>
              <a:off x="9716498" y="1727301"/>
              <a:ext cx="152400" cy="152400"/>
            </a:xfrm>
            <a:prstGeom prst="ellipse">
              <a:avLst/>
            </a:prstGeom>
            <a:solidFill>
              <a:srgbClr val="FEB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81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0603B11B-3ECE-4E25-B337-D4D6BA7E9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49936-70D1-2321-926F-9C3C6F792794}"/>
              </a:ext>
            </a:extLst>
          </p:cNvPr>
          <p:cNvSpPr txBox="1"/>
          <p:nvPr/>
        </p:nvSpPr>
        <p:spPr>
          <a:xfrm>
            <a:off x="2730227" y="2016369"/>
            <a:ext cx="7610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800" dirty="0">
                <a:solidFill>
                  <a:srgbClr val="FD4880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감사하는 마음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을 담아</a:t>
            </a:r>
          </a:p>
          <a:p>
            <a:pPr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편지를 써 봅시다</a:t>
            </a:r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83D9D-B5E8-7A02-FF42-6F8C002DDB87}"/>
              </a:ext>
            </a:extLst>
          </p:cNvPr>
          <p:cNvSpPr txBox="1"/>
          <p:nvPr/>
        </p:nvSpPr>
        <p:spPr>
          <a:xfrm>
            <a:off x="3466747" y="4241534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내 마음이 잘 드러나게 편지를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DD1D3-5548-014E-C3B0-E5163DD61632}"/>
              </a:ext>
            </a:extLst>
          </p:cNvPr>
          <p:cNvSpPr txBox="1"/>
          <p:nvPr/>
        </p:nvSpPr>
        <p:spPr>
          <a:xfrm>
            <a:off x="3466747" y="4722765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감사한 마음을 구체적으로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866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7F20653-CB05-96FB-26B5-19D3CDD2C978}"/>
              </a:ext>
            </a:extLst>
          </p:cNvPr>
          <p:cNvSpPr/>
          <p:nvPr/>
        </p:nvSpPr>
        <p:spPr>
          <a:xfrm>
            <a:off x="1464822" y="202081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주제 및 대상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E8C5A-83A7-3B08-5858-BE75DB6A270C}"/>
              </a:ext>
            </a:extLst>
          </p:cNvPr>
          <p:cNvSpPr txBox="1"/>
          <p:nvPr/>
        </p:nvSpPr>
        <p:spPr>
          <a:xfrm>
            <a:off x="3989688" y="2083379"/>
            <a:ext cx="6872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감사의 마음을 전하고 싶은 사람에게 감사 편지쓰기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A45F1214-0A0C-90D5-E275-9E8032A1080F}"/>
              </a:ext>
            </a:extLst>
          </p:cNvPr>
          <p:cNvSpPr/>
          <p:nvPr/>
        </p:nvSpPr>
        <p:spPr>
          <a:xfrm>
            <a:off x="1464822" y="306554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응모자격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39A37-02F9-A02B-90D3-5AF8AF2183F6}"/>
              </a:ext>
            </a:extLst>
          </p:cNvPr>
          <p:cNvSpPr txBox="1"/>
          <p:nvPr/>
        </p:nvSpPr>
        <p:spPr>
          <a:xfrm>
            <a:off x="3989687" y="3144890"/>
            <a:ext cx="5500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전국의 모든 초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중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고등학생 및 청소년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F7C5A8C-C53C-F45C-9937-D98453181048}"/>
              </a:ext>
            </a:extLst>
          </p:cNvPr>
          <p:cNvSpPr/>
          <p:nvPr/>
        </p:nvSpPr>
        <p:spPr>
          <a:xfrm>
            <a:off x="1464822" y="411027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 접수 기간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9561C-08FB-5A48-C7FF-3B902374DC82}"/>
              </a:ext>
            </a:extLst>
          </p:cNvPr>
          <p:cNvSpPr txBox="1"/>
          <p:nvPr/>
        </p:nvSpPr>
        <p:spPr>
          <a:xfrm>
            <a:off x="3989687" y="4206401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15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~ 6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EE7B657-B1CE-7395-7D96-6E7CB102C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A4A667-1AA3-A077-BCF3-1CCD4FE7C861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3E0570B-9E04-5DAC-5208-5419E2A73DEE}"/>
              </a:ext>
            </a:extLst>
          </p:cNvPr>
          <p:cNvSpPr/>
          <p:nvPr/>
        </p:nvSpPr>
        <p:spPr>
          <a:xfrm>
            <a:off x="1464822" y="5150371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수상자 발표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09714-ECE7-66B7-3A30-1D7775BB88B0}"/>
              </a:ext>
            </a:extLst>
          </p:cNvPr>
          <p:cNvSpPr txBox="1"/>
          <p:nvPr/>
        </p:nvSpPr>
        <p:spPr>
          <a:xfrm>
            <a:off x="3989687" y="5246497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18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248433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8EE7B657-B1CE-7395-7D96-6E7CB102C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A4A667-1AA3-A077-BCF3-1CCD4FE7C861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46ED71B-8C0A-F0DB-1AE9-A76BE44C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98" y="2055723"/>
            <a:ext cx="9836604" cy="32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8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5ECE3A-D23E-0785-5BDF-9DA53EF20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CD029704-F96B-78F2-D6E9-371C90D3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4A31F7D-FAFD-04C9-80C5-2C0447904160}"/>
              </a:ext>
            </a:extLst>
          </p:cNvPr>
          <p:cNvSpPr/>
          <p:nvPr/>
        </p:nvSpPr>
        <p:spPr>
          <a:xfrm>
            <a:off x="3402692" y="1447344"/>
            <a:ext cx="19431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관련 교과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B33CA-62E1-CEE0-03A7-70CC571E155B}"/>
              </a:ext>
            </a:extLst>
          </p:cNvPr>
          <p:cNvSpPr txBox="1"/>
          <p:nvPr/>
        </p:nvSpPr>
        <p:spPr>
          <a:xfrm>
            <a:off x="5485492" y="1526689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ko-KR" altLang="en-US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국어</a:t>
            </a: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통합교과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F125AB9-16B2-ADC1-B999-9BCB3EFD3A44}"/>
              </a:ext>
            </a:extLst>
          </p:cNvPr>
          <p:cNvSpPr/>
          <p:nvPr/>
        </p:nvSpPr>
        <p:spPr>
          <a:xfrm>
            <a:off x="3402692" y="2413502"/>
            <a:ext cx="19431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성취기준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178B5-57DF-6C46-A688-A471D5C9868C}"/>
              </a:ext>
            </a:extLst>
          </p:cNvPr>
          <p:cNvSpPr txBox="1"/>
          <p:nvPr/>
        </p:nvSpPr>
        <p:spPr>
          <a:xfrm>
            <a:off x="3402692" y="3348167"/>
            <a:ext cx="865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[2국03-03] 주변의 사람이나 사물에 대해 짧은 글을 쓴다</a:t>
            </a: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6334D-FBDB-CB4E-C18A-A011BE45EA4B}"/>
              </a:ext>
            </a:extLst>
          </p:cNvPr>
          <p:cNvSpPr txBox="1"/>
          <p:nvPr/>
        </p:nvSpPr>
        <p:spPr>
          <a:xfrm>
            <a:off x="3402692" y="4087758"/>
            <a:ext cx="59186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[2국03-04] 인상 깊었던 일이나 겪은 일에 대한 생각이나</a:t>
            </a:r>
            <a:endParaRPr lang="en-US" altLang="ko-KR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>
              <a:defRPr/>
            </a:pP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느낌을 쓴다</a:t>
            </a: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.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BA0FCAE-50CD-D215-C9F2-71BD4C3A54D6}"/>
              </a:ext>
            </a:extLst>
          </p:cNvPr>
          <p:cNvSpPr txBox="1"/>
          <p:nvPr/>
        </p:nvSpPr>
        <p:spPr>
          <a:xfrm>
            <a:off x="3402692" y="4951800"/>
            <a:ext cx="61350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[</a:t>
            </a: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2즐03</a:t>
            </a: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-</a:t>
            </a: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02</a:t>
            </a:r>
            <a:r>
              <a:rPr lang="en-US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]</a:t>
            </a: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가족이나 친척이 함께 한 일을 다양한 방법으로</a:t>
            </a:r>
            <a:endParaRPr lang="en-US" altLang="ko-KR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>
              <a:defRPr/>
            </a:pPr>
            <a:r>
              <a:rPr lang="ko-KR" altLang="ko-KR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표현한다.</a:t>
            </a:r>
          </a:p>
        </p:txBody>
      </p:sp>
    </p:spTree>
    <p:extLst>
      <p:ext uri="{BB962C8B-B14F-4D97-AF65-F5344CB8AC3E}">
        <p14:creationId xmlns:p14="http://schemas.microsoft.com/office/powerpoint/2010/main" val="360835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45E1B611-82B6-B67B-49F5-D3DAD57A8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322B20E-2EAC-7228-6E50-066A1352F8ED}"/>
              </a:ext>
            </a:extLst>
          </p:cNvPr>
          <p:cNvSpPr/>
          <p:nvPr/>
        </p:nvSpPr>
        <p:spPr>
          <a:xfrm>
            <a:off x="4826000" y="2120444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가족과 함께한 경험 떠올리기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4A31F7D-FAFD-04C9-80C5-2C0447904160}"/>
              </a:ext>
            </a:extLst>
          </p:cNvPr>
          <p:cNvSpPr/>
          <p:nvPr/>
        </p:nvSpPr>
        <p:spPr>
          <a:xfrm>
            <a:off x="3224892" y="2120444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활동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1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EA86CBF6-00A5-D466-9AA9-56AFB8AA4B4C}"/>
              </a:ext>
            </a:extLst>
          </p:cNvPr>
          <p:cNvSpPr/>
          <p:nvPr/>
        </p:nvSpPr>
        <p:spPr>
          <a:xfrm>
            <a:off x="4826000" y="3162300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가족 추억 카드 만들기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2DB669B-4F67-3299-A67E-5BA7E8224B10}"/>
              </a:ext>
            </a:extLst>
          </p:cNvPr>
          <p:cNvSpPr/>
          <p:nvPr/>
        </p:nvSpPr>
        <p:spPr>
          <a:xfrm>
            <a:off x="3224892" y="3162300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활동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2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8A87EB2A-FAD1-8671-06F6-155E0307B839}"/>
              </a:ext>
            </a:extLst>
          </p:cNvPr>
          <p:cNvSpPr/>
          <p:nvPr/>
        </p:nvSpPr>
        <p:spPr>
          <a:xfrm>
            <a:off x="4826000" y="4204156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dirty="0">
                <a:solidFill>
                  <a:schemeClr val="tx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바른 글씨로 가족들에게 감사편지 쓰기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537299C-B128-45FC-F543-B6DDB932911D}"/>
              </a:ext>
            </a:extLst>
          </p:cNvPr>
          <p:cNvSpPr/>
          <p:nvPr/>
        </p:nvSpPr>
        <p:spPr>
          <a:xfrm>
            <a:off x="3224892" y="4204156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FEB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활동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3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729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5F68D2F-EF03-C4F7-A45E-32C94C49A2FF}"/>
              </a:ext>
            </a:extLst>
          </p:cNvPr>
          <p:cNvGrpSpPr/>
          <p:nvPr/>
        </p:nvGrpSpPr>
        <p:grpSpPr>
          <a:xfrm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65B9152-6853-8E5B-4121-741258F9110B}"/>
                </a:ext>
              </a:extLst>
            </p:cNvPr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FD48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00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55B57-9F73-E6F3-D910-897C36F9FA8B}"/>
                </a:ext>
              </a:extLst>
            </p:cNvPr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</a:t>
              </a:r>
              <a:r>
                <a:rPr lang="en-US" altLang="ko-KR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1</a:t>
              </a:r>
              <a:endParaRPr lang="ko-KR" altLang="en-US" sz="2800" dirty="0"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8ADE7A-D117-3B8C-1A4F-E4DDB8F1721C}"/>
              </a:ext>
            </a:extLst>
          </p:cNvPr>
          <p:cNvSpPr txBox="1"/>
          <p:nvPr/>
        </p:nvSpPr>
        <p:spPr>
          <a:xfrm>
            <a:off x="2796516" y="723580"/>
            <a:ext cx="36904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가족과 함께한 경험 떠올리기</a:t>
            </a:r>
          </a:p>
        </p:txBody>
      </p:sp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C6F1B795-9269-A420-5297-0DBA39E18C7B}"/>
              </a:ext>
            </a:extLst>
          </p:cNvPr>
          <p:cNvSpPr/>
          <p:nvPr/>
        </p:nvSpPr>
        <p:spPr>
          <a:xfrm>
            <a:off x="965475" y="1940022"/>
            <a:ext cx="3301448" cy="3301448"/>
          </a:xfrm>
          <a:prstGeom prst="round2Same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82B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6FC2658-633B-EA0D-6FFB-23C50E3A4102}"/>
              </a:ext>
            </a:extLst>
          </p:cNvPr>
          <p:cNvSpPr/>
          <p:nvPr/>
        </p:nvSpPr>
        <p:spPr>
          <a:xfrm>
            <a:off x="1088213" y="5092969"/>
            <a:ext cx="3054171" cy="1256604"/>
          </a:xfrm>
          <a:prstGeom prst="roundRect">
            <a:avLst>
              <a:gd name="adj" fmla="val 47518"/>
            </a:avLst>
          </a:prstGeom>
          <a:solidFill>
            <a:srgbClr val="82BE8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숙제를 잘한다고</a:t>
            </a:r>
            <a:endParaRPr lang="en-US" altLang="ko-KR" sz="2300" dirty="0">
              <a:solidFill>
                <a:schemeClr val="bg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칭찬해 주셨어요</a:t>
            </a:r>
          </a:p>
        </p:txBody>
      </p:sp>
      <p:sp>
        <p:nvSpPr>
          <p:cNvPr id="11" name="사각형: 둥근 위쪽 모서리 10">
            <a:extLst>
              <a:ext uri="{FF2B5EF4-FFF2-40B4-BE49-F238E27FC236}">
                <a16:creationId xmlns:a16="http://schemas.microsoft.com/office/drawing/2014/main" id="{28531D3C-8C37-AA37-D709-298AD2601C01}"/>
              </a:ext>
            </a:extLst>
          </p:cNvPr>
          <p:cNvSpPr/>
          <p:nvPr/>
        </p:nvSpPr>
        <p:spPr>
          <a:xfrm>
            <a:off x="4449588" y="1940022"/>
            <a:ext cx="3301448" cy="3301448"/>
          </a:xfrm>
          <a:prstGeom prst="round2Same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rgbClr val="82B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5157E0F-E191-CBA8-E10A-6ACAA8722A1A}"/>
              </a:ext>
            </a:extLst>
          </p:cNvPr>
          <p:cNvSpPr/>
          <p:nvPr/>
        </p:nvSpPr>
        <p:spPr>
          <a:xfrm>
            <a:off x="4572326" y="5092969"/>
            <a:ext cx="3054171" cy="1256604"/>
          </a:xfrm>
          <a:prstGeom prst="roundRect">
            <a:avLst>
              <a:gd name="adj" fmla="val 47518"/>
            </a:avLst>
          </a:prstGeom>
          <a:solidFill>
            <a:srgbClr val="82BE8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내 생일에</a:t>
            </a:r>
            <a:endParaRPr lang="en-US" altLang="ko-KR" sz="2300" dirty="0">
              <a:solidFill>
                <a:schemeClr val="bg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선물을 주셨어요</a:t>
            </a:r>
          </a:p>
        </p:txBody>
      </p:sp>
      <p:sp>
        <p:nvSpPr>
          <p:cNvPr id="13" name="사각형: 둥근 위쪽 모서리 12">
            <a:extLst>
              <a:ext uri="{FF2B5EF4-FFF2-40B4-BE49-F238E27FC236}">
                <a16:creationId xmlns:a16="http://schemas.microsoft.com/office/drawing/2014/main" id="{B4231DA1-DE11-FA79-C5B0-BEB6EE2D662A}"/>
              </a:ext>
            </a:extLst>
          </p:cNvPr>
          <p:cNvSpPr/>
          <p:nvPr/>
        </p:nvSpPr>
        <p:spPr>
          <a:xfrm>
            <a:off x="7935502" y="1940022"/>
            <a:ext cx="3301448" cy="3301448"/>
          </a:xfrm>
          <a:prstGeom prst="round2Same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rgbClr val="82B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72F3CFE-B73D-97D4-62F2-E8C34A9E7F6C}"/>
              </a:ext>
            </a:extLst>
          </p:cNvPr>
          <p:cNvSpPr/>
          <p:nvPr/>
        </p:nvSpPr>
        <p:spPr>
          <a:xfrm>
            <a:off x="8058240" y="5092969"/>
            <a:ext cx="3054171" cy="1256604"/>
          </a:xfrm>
          <a:prstGeom prst="roundRect">
            <a:avLst>
              <a:gd name="adj" fmla="val 47518"/>
            </a:avLst>
          </a:prstGeom>
          <a:solidFill>
            <a:srgbClr val="82BE8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내가 아플 때</a:t>
            </a:r>
            <a:endParaRPr lang="en-US" altLang="ko-KR" sz="2300" dirty="0">
              <a:solidFill>
                <a:schemeClr val="bg1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  <a:p>
            <a:pPr algn="ctr"/>
            <a:r>
              <a:rPr lang="ko-KR" altLang="en-US" sz="2300" dirty="0">
                <a:solidFill>
                  <a:schemeClr val="bg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보살펴 주셨어요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26605-6F12-1332-1459-D799961FF245}"/>
              </a:ext>
            </a:extLst>
          </p:cNvPr>
          <p:cNvSpPr txBox="1"/>
          <p:nvPr/>
        </p:nvSpPr>
        <p:spPr>
          <a:xfrm>
            <a:off x="9653892" y="946718"/>
            <a:ext cx="1770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여름 교과서 </a:t>
            </a:r>
            <a:r>
              <a:rPr lang="en-US" altLang="ko-KR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62-63</a:t>
            </a:r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쪽 </a:t>
            </a:r>
          </a:p>
        </p:txBody>
      </p:sp>
      <p:pic>
        <p:nvPicPr>
          <p:cNvPr id="6" name="그림 5" descr="기둥이(가) 표시된 사진&#10;&#10;자동 생성된 설명">
            <a:extLst>
              <a:ext uri="{FF2B5EF4-FFF2-40B4-BE49-F238E27FC236}">
                <a16:creationId xmlns:a16="http://schemas.microsoft.com/office/drawing/2014/main" id="{EABFFEBF-D1E0-CE18-3BB6-823EF0C3F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8392">
            <a:off x="9349584" y="761099"/>
            <a:ext cx="292981" cy="1028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137F4-F956-A9D4-22F5-0533B603866D}"/>
              </a:ext>
            </a:extLst>
          </p:cNvPr>
          <p:cNvSpPr txBox="1"/>
          <p:nvPr/>
        </p:nvSpPr>
        <p:spPr>
          <a:xfrm>
            <a:off x="870572" y="1439588"/>
            <a:ext cx="65436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가족들에게 고마웠던 경험에는 무엇이 있었나요</a:t>
            </a:r>
            <a:r>
              <a:rPr lang="en-US" altLang="ko-KR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3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1095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5F68D2F-EF03-C4F7-A45E-32C94C49A2FF}"/>
              </a:ext>
            </a:extLst>
          </p:cNvPr>
          <p:cNvGrpSpPr/>
          <p:nvPr/>
        </p:nvGrpSpPr>
        <p:grpSpPr>
          <a:xfrm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65B9152-6853-8E5B-4121-741258F9110B}"/>
                </a:ext>
              </a:extLst>
            </p:cNvPr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FD48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00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55B57-9F73-E6F3-D910-897C36F9FA8B}"/>
                </a:ext>
              </a:extLst>
            </p:cNvPr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</a:t>
              </a:r>
              <a:r>
                <a:rPr lang="en-US" altLang="ko-KR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1</a:t>
              </a:r>
              <a:endParaRPr lang="ko-KR" altLang="en-US" sz="2800" dirty="0"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8ADE7A-D117-3B8C-1A4F-E4DDB8F1721C}"/>
              </a:ext>
            </a:extLst>
          </p:cNvPr>
          <p:cNvSpPr txBox="1"/>
          <p:nvPr/>
        </p:nvSpPr>
        <p:spPr>
          <a:xfrm>
            <a:off x="2796516" y="723580"/>
            <a:ext cx="36904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가족과 함께한 경험 떠올리기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3197B-250F-AB52-ADCA-A5E265EFC475}"/>
              </a:ext>
            </a:extLst>
          </p:cNvPr>
          <p:cNvSpPr txBox="1"/>
          <p:nvPr/>
        </p:nvSpPr>
        <p:spPr>
          <a:xfrm>
            <a:off x="870572" y="1439588"/>
            <a:ext cx="65436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가족들과 함께했던 즐거운 일은 무엇이 있었나요</a:t>
            </a:r>
            <a:r>
              <a:rPr lang="en-US" altLang="ko-KR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6AFF676-6AF9-721F-03BA-ABAFF150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58" y="2042233"/>
            <a:ext cx="6913591" cy="38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5F68D2F-EF03-C4F7-A45E-32C94C49A2FF}"/>
              </a:ext>
            </a:extLst>
          </p:cNvPr>
          <p:cNvGrpSpPr/>
          <p:nvPr/>
        </p:nvGrpSpPr>
        <p:grpSpPr>
          <a:xfrm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65B9152-6853-8E5B-4121-741258F9110B}"/>
                </a:ext>
              </a:extLst>
            </p:cNvPr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FD48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00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55B57-9F73-E6F3-D910-897C36F9FA8B}"/>
                </a:ext>
              </a:extLst>
            </p:cNvPr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</a:t>
              </a:r>
              <a:r>
                <a:rPr lang="en-US" altLang="ko-KR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1</a:t>
              </a:r>
              <a:endParaRPr lang="ko-KR" altLang="en-US" sz="2800" dirty="0"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8ADE7A-D117-3B8C-1A4F-E4DDB8F1721C}"/>
              </a:ext>
            </a:extLst>
          </p:cNvPr>
          <p:cNvSpPr txBox="1"/>
          <p:nvPr/>
        </p:nvSpPr>
        <p:spPr>
          <a:xfrm>
            <a:off x="2796516" y="723580"/>
            <a:ext cx="36904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가족과 함께한 경험 떠올리기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3197B-250F-AB52-ADCA-A5E265EFC475}"/>
              </a:ext>
            </a:extLst>
          </p:cNvPr>
          <p:cNvSpPr txBox="1"/>
          <p:nvPr/>
        </p:nvSpPr>
        <p:spPr>
          <a:xfrm>
            <a:off x="870572" y="1439588"/>
            <a:ext cx="65436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가족과 함께 했던 재미있는 놀이는 무엇인가요</a:t>
            </a:r>
            <a:r>
              <a:rPr lang="en-US" altLang="ko-KR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E67FF5-1BA9-F0AA-A111-0A167458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589" y="2107996"/>
            <a:ext cx="7060822" cy="39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9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5F68D2F-EF03-C4F7-A45E-32C94C49A2FF}"/>
              </a:ext>
            </a:extLst>
          </p:cNvPr>
          <p:cNvGrpSpPr/>
          <p:nvPr/>
        </p:nvGrpSpPr>
        <p:grpSpPr>
          <a:xfrm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65B9152-6853-8E5B-4121-741258F9110B}"/>
                </a:ext>
              </a:extLst>
            </p:cNvPr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FD48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00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55B57-9F73-E6F3-D910-897C36F9FA8B}"/>
                </a:ext>
              </a:extLst>
            </p:cNvPr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</a:t>
              </a:r>
              <a:r>
                <a:rPr lang="en-US" altLang="ko-KR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1</a:t>
              </a:r>
              <a:endParaRPr lang="ko-KR" altLang="en-US" sz="2800" dirty="0"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8ADE7A-D117-3B8C-1A4F-E4DDB8F1721C}"/>
              </a:ext>
            </a:extLst>
          </p:cNvPr>
          <p:cNvSpPr txBox="1"/>
          <p:nvPr/>
        </p:nvSpPr>
        <p:spPr>
          <a:xfrm>
            <a:off x="2796516" y="723580"/>
            <a:ext cx="36904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dirty="0">
                <a:latin typeface="CookieRun Black" panose="020B0600000101010101" pitchFamily="50" charset="-127"/>
                <a:ea typeface="CookieRun Black" panose="020B0600000101010101" pitchFamily="50" charset="-127"/>
              </a:rPr>
              <a:t>가족과 함께한 경험 떠올리기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3197B-250F-AB52-ADCA-A5E265EFC475}"/>
              </a:ext>
            </a:extLst>
          </p:cNvPr>
          <p:cNvSpPr txBox="1"/>
          <p:nvPr/>
        </p:nvSpPr>
        <p:spPr>
          <a:xfrm>
            <a:off x="870572" y="1439588"/>
            <a:ext cx="65436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나에게 공부를 가르쳐 주는 가족은 누구인가요</a:t>
            </a:r>
            <a:r>
              <a:rPr lang="en-US" altLang="ko-KR" sz="23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90D46D-2AFF-10BC-82F3-DB3349D3D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84" y="1885864"/>
            <a:ext cx="5984838" cy="44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5F68D2F-EF03-C4F7-A45E-32C94C49A2FF}"/>
              </a:ext>
            </a:extLst>
          </p:cNvPr>
          <p:cNvGrpSpPr/>
          <p:nvPr/>
        </p:nvGrpSpPr>
        <p:grpSpPr>
          <a:xfrm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65B9152-6853-8E5B-4121-741258F9110B}"/>
                </a:ext>
              </a:extLst>
            </p:cNvPr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FD488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00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55B57-9F73-E6F3-D910-897C36F9FA8B}"/>
                </a:ext>
              </a:extLst>
            </p:cNvPr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활동</a:t>
              </a:r>
              <a:r>
                <a:rPr lang="en-US" altLang="ko-KR" sz="2800" dirty="0">
                  <a:solidFill>
                    <a:schemeClr val="bg1"/>
                  </a:solidFill>
                  <a:latin typeface="CookieRun Black" panose="020B0600000101010101" pitchFamily="50" charset="-127"/>
                  <a:ea typeface="CookieRun Black" panose="020B0600000101010101" pitchFamily="50" charset="-127"/>
                </a:rPr>
                <a:t>2</a:t>
              </a:r>
              <a:endParaRPr lang="ko-KR" altLang="en-US" sz="2800" dirty="0"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8ADE7A-D117-3B8C-1A4F-E4DDB8F1721C}"/>
              </a:ext>
            </a:extLst>
          </p:cNvPr>
          <p:cNvSpPr txBox="1"/>
          <p:nvPr/>
        </p:nvSpPr>
        <p:spPr>
          <a:xfrm>
            <a:off x="2796516" y="723580"/>
            <a:ext cx="29370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300" b="1" dirty="0">
                <a:latin typeface="CookieRun Black" panose="020B0600000101010101" charset="-127"/>
                <a:ea typeface="CookieRun Black" panose="020B0600000101010101" charset="-127"/>
              </a:rPr>
              <a:t>가족 추억 카드 만들기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3197B-250F-AB52-ADCA-A5E265EFC475}"/>
              </a:ext>
            </a:extLst>
          </p:cNvPr>
          <p:cNvSpPr txBox="1"/>
          <p:nvPr/>
        </p:nvSpPr>
        <p:spPr>
          <a:xfrm>
            <a:off x="870571" y="1439588"/>
            <a:ext cx="10424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추억 점수를 넣은 가족 추억 카드를 만들어 봅시다</a:t>
            </a:r>
            <a:r>
              <a:rPr lang="en-US" altLang="ko-KR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추억 점수만큼 하트를 색칠하고</a:t>
            </a:r>
            <a:r>
              <a:rPr lang="en-US" altLang="ko-KR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위에는 그림</a:t>
            </a:r>
            <a:r>
              <a:rPr lang="en-US" altLang="ko-KR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, </a:t>
            </a:r>
            <a:r>
              <a:rPr lang="ko-KR" altLang="en-US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아래는 글을 적어주세요</a:t>
            </a:r>
            <a:r>
              <a:rPr lang="en-US" altLang="ko-KR" sz="2400" dirty="0">
                <a:solidFill>
                  <a:schemeClr val="dk1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.</a:t>
            </a:r>
            <a:endParaRPr lang="ko-KR" altLang="en-US" sz="18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0DB95E-9DFB-C381-9685-C4C71A73C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"/>
          <a:stretch/>
        </p:blipFill>
        <p:spPr>
          <a:xfrm>
            <a:off x="3216536" y="2399676"/>
            <a:ext cx="5064092" cy="3863835"/>
          </a:xfrm>
          <a:prstGeom prst="rect">
            <a:avLst/>
          </a:prstGeom>
        </p:spPr>
      </p:pic>
      <p:pic>
        <p:nvPicPr>
          <p:cNvPr id="7" name="그림 6" descr="장난감이(가) 표시된 사진&#10;&#10;자동 생성된 설명">
            <a:extLst>
              <a:ext uri="{FF2B5EF4-FFF2-40B4-BE49-F238E27FC236}">
                <a16:creationId xmlns:a16="http://schemas.microsoft.com/office/drawing/2014/main" id="{635BED75-9751-2FF8-0721-07F70C971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6095" r="53363" b="25903"/>
          <a:stretch/>
        </p:blipFill>
        <p:spPr>
          <a:xfrm>
            <a:off x="7049999" y="4800580"/>
            <a:ext cx="2904481" cy="21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58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233</Words>
  <Application>Microsoft Office PowerPoint</Application>
  <PresentationFormat>와이드스크린</PresentationFormat>
  <Paragraphs>55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8" baseType="lpstr">
      <vt:lpstr>맑은 고딕</vt:lpstr>
      <vt:lpstr>G마켓 산스 TTF Medium</vt:lpstr>
      <vt:lpstr>CookieRun Black</vt:lpstr>
      <vt:lpstr>Arial</vt:lpstr>
      <vt:lpstr>나눔스퀘어 네오 Heavy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서휘경</dc:creator>
  <cp:lastModifiedBy>정 다운</cp:lastModifiedBy>
  <cp:revision>10</cp:revision>
  <dcterms:created xsi:type="dcterms:W3CDTF">2023-02-15T17:09:57Z</dcterms:created>
  <dcterms:modified xsi:type="dcterms:W3CDTF">2023-03-07T22:04:21Z</dcterms:modified>
</cp:coreProperties>
</file>