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50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0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303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304" r:id="rId46"/>
    <p:sldId id="299" r:id="rId47"/>
    <p:sldId id="301" r:id="rId48"/>
    <p:sldId id="302" r:id="rId49"/>
  </p:sldIdLst>
  <p:sldSz cx="12192000" cy="6858000"/>
  <p:notesSz cx="6858000" cy="9144000"/>
  <p:embeddedFontLst>
    <p:embeddedFont>
      <p:font typeface="맑은 고딕" panose="020B0503020000020004" pitchFamily="50" charset="-127"/>
      <p:regular r:id="rId51"/>
      <p:bold r:id="rId52"/>
    </p:embeddedFont>
    <p:embeddedFont>
      <p:font typeface="상주곶감체" panose="020B0600000101010101" pitchFamily="50" charset="-127"/>
      <p:regular r:id="rId53"/>
    </p:embeddedFont>
    <p:embeddedFont>
      <p:font typeface="세방고딕 OTF Regular" panose="00000500000000000000" pitchFamily="50" charset="-127"/>
      <p:regular r:id="rId54"/>
    </p:embeddedFont>
    <p:embeddedFont>
      <p:font typeface="한컴 말랑말랑 Bold" panose="020F0803000000000000" pitchFamily="50" charset="-127"/>
      <p:bold r:id="rId5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3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BBE77-89A7-4382-89D3-07AA16A849D0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9E56-33D0-4DBC-A02F-2958CA284B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30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040337-A126-62A1-81A9-0BB7C6720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1ED2119-4D9E-ECA3-EC8A-B15E186B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39F863-A590-6A02-6622-49191FCD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65E3-BDBC-4FEA-AA26-F7B112D4417D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9EBD6A-BF1B-397A-66DD-9A59F6DA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C627ED-9EB6-BABB-9A1F-99E54539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3FBB-289B-4135-8CEB-3D0819B770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41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C64553-7027-5A86-9D99-943597B7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F2008AC-D568-805D-F65F-2225E136A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B6B31-BAEC-D22F-0123-C6A877FD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65E3-BDBC-4FEA-AA26-F7B112D4417D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8FD68E-28C2-DCA6-D982-A084EA7A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289A48-5C77-A2BE-0022-05644F26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3FBB-289B-4135-8CEB-3D0819B770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42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44DABF4-D4FB-7BCD-074C-213392329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DB50FB3-3497-DE1A-62C4-8CA870274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D68270-EEFC-7E4E-8254-074C68EC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65E3-BDBC-4FEA-AA26-F7B112D4417D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F94347-0BBD-5C0B-E37F-8FD61CD1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13E710-D1D3-6581-63C6-93E18F78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3FBB-289B-4135-8CEB-3D0819B770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42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A7024A-1CA0-83DF-95AA-C9342900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8B0535-2631-E8B4-BB9F-90766A589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F47701-1BBC-E0A0-87F9-879D54C7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65E3-BDBC-4FEA-AA26-F7B112D4417D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3AFB82-C0AA-9247-CC0E-A8891D5B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DB429F-5D28-4B08-6C37-BFE33E44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3FBB-289B-4135-8CEB-3D0819B770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0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89A836-96F4-896A-3343-6EA3337B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334857-285E-7218-660D-7EAD0C90F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92EF7C-6B82-D975-BC0A-704BC15F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65E3-BDBC-4FEA-AA26-F7B112D4417D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1FCDC7-C673-98E1-23C6-CA3D1CD4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69E20C-6F70-BAF4-1E64-4D176B48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3FBB-289B-4135-8CEB-3D0819B770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439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F9E31E-A6A7-50C8-C57F-57A6D9E8B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DC658B-3808-0E1A-B621-34043B097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53B6682-98BA-4885-2850-7D99B0C5C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097B49-C89C-B21A-3AD1-2369AD05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65E3-BDBC-4FEA-AA26-F7B112D4417D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F093AD2-24DA-7BB0-4AD4-BA0001A0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73FFA9-231A-134C-F588-0DD86FBB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3FBB-289B-4135-8CEB-3D0819B770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414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39CB8C-FBF4-4701-80D7-35B7CD18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DE6BEF-4E99-4CB5-64C8-D5073394E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B2E1976-A068-8CBE-31C4-2A1B7811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D0BA3E-D395-6037-35C0-F24522FBF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929BA38-26E0-7105-3FB7-7167EC45C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239A8DB-2F9F-95C0-A8C2-CFE07B68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65E3-BDBC-4FEA-AA26-F7B112D4417D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2B3B5D7-DDAD-36B6-908A-B058F44B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D3F8B8F-38B3-41B6-8C7B-9C039E79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3FBB-289B-4135-8CEB-3D0819B770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42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E2B894-593B-9874-CEA7-E1781146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47749FA-C373-5262-EF6E-89AB9CBB0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65E3-BDBC-4FEA-AA26-F7B112D4417D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D2D39D8-9328-1C97-8F48-A5903D2B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D30831A-63E5-5F89-4F1B-ACE5D37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3FBB-289B-4135-8CEB-3D0819B770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88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3BDD458-FBDE-6C16-2D9D-913F6893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65E3-BDBC-4FEA-AA26-F7B112D4417D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99FCB1C-3CFF-AEA9-24DC-7F4187BE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6E3123-4183-02F0-A054-03D67843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3FBB-289B-4135-8CEB-3D0819B770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9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68CDE4-CDF3-6786-1F72-896AF7E1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D5CCBA-3194-1114-E6A7-CEFF504A3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50CDD81-AA3E-4EB0-4934-0BE16F38D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FA48E04-A98C-4C64-7A5E-C60FA00B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65E3-BDBC-4FEA-AA26-F7B112D4417D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55A7C8-7B10-D1B7-C65A-34810D8B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395D646-6930-41D1-8250-CDD446DC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3FBB-289B-4135-8CEB-3D0819B770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648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BE9C43-78A5-DB81-C22A-946F91AA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14410CA-97C0-0E2D-CA6E-313A862CE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B9C139-4073-3229-E97D-ECACC7DF7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99494BD-E5B5-F24B-B073-47549933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65E3-BDBC-4FEA-AA26-F7B112D4417D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5959772-7DB8-1AB8-B551-88B376FC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933D167-3366-C2C1-90AA-C40E744C2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3FBB-289B-4135-8CEB-3D0819B770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518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D55EED0-0E04-8561-CAB0-E615CB84A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C53663B-81E3-13EE-6E96-361B7FE01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AD4BDA-EC3F-54D0-8D5D-3606351A7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865E3-BDBC-4FEA-AA26-F7B112D4417D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2085C7-0C76-62EE-5DC2-A1636C2BF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C87F44-3E5C-ABD0-B428-C0226E861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3FBB-289B-4135-8CEB-3D0819B770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88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종이 제품, 직사각형, 우표이(가) 표시된 사진&#10;&#10;자동 생성된 설명">
            <a:extLst>
              <a:ext uri="{FF2B5EF4-FFF2-40B4-BE49-F238E27FC236}">
                <a16:creationId xmlns:a16="http://schemas.microsoft.com/office/drawing/2014/main" id="{8D53595E-542E-BFD9-FF35-84335CF24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"/>
            <a:ext cx="12191999" cy="68558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3FCCB1-F9DF-D609-EBA1-9BD084809BB9}"/>
              </a:ext>
            </a:extLst>
          </p:cNvPr>
          <p:cNvSpPr txBox="1"/>
          <p:nvPr/>
        </p:nvSpPr>
        <p:spPr>
          <a:xfrm>
            <a:off x="3618271" y="2340076"/>
            <a:ext cx="49733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4800" dirty="0">
                <a:solidFill>
                  <a:srgbClr val="FD4880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고마운 사람</a:t>
            </a: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에게 </a:t>
            </a:r>
            <a:endParaRPr lang="en-US" altLang="ko-KR" sz="4800" dirty="0">
              <a:solidFill>
                <a:schemeClr val="tx1">
                  <a:lumMod val="75000"/>
                  <a:lumOff val="25000"/>
                </a:schemeClr>
              </a:solidFill>
              <a:latin typeface="상주곶감체" panose="020B0600000101010101" pitchFamily="50" charset="-127"/>
              <a:ea typeface="상주곶감체" panose="020B0600000101010101" pitchFamily="50" charset="-127"/>
              <a:cs typeface="상주곶감체" panose="020B0600000101010101" pitchFamily="50" charset="-127"/>
            </a:endParaRPr>
          </a:p>
          <a:p>
            <a:pPr lvl="0" algn="ctr">
              <a:defRPr/>
            </a:pP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감사한 마음을</a:t>
            </a:r>
          </a:p>
          <a:p>
            <a:pPr lvl="0" algn="ctr">
              <a:defRPr/>
            </a:pP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전하기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A50CD78-40A9-E38E-6A0A-0C429D2E0E14}"/>
              </a:ext>
            </a:extLst>
          </p:cNvPr>
          <p:cNvGrpSpPr/>
          <p:nvPr/>
        </p:nvGrpSpPr>
        <p:grpSpPr>
          <a:xfrm rot="628601">
            <a:off x="7419030" y="1607719"/>
            <a:ext cx="2010162" cy="588664"/>
            <a:chOff x="8064297" y="1527276"/>
            <a:chExt cx="1956172" cy="552450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19E27A8D-74E9-6BE7-F8DC-9B5854351C09}"/>
                </a:ext>
              </a:extLst>
            </p:cNvPr>
            <p:cNvSpPr/>
            <p:nvPr/>
          </p:nvSpPr>
          <p:spPr>
            <a:xfrm>
              <a:off x="8064297" y="1527276"/>
              <a:ext cx="1956172" cy="5524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>
              <a:solidFill>
                <a:srgbClr val="FEBF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ko-KR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상주곶감체" panose="020B0600000101010101" pitchFamily="50" charset="-127"/>
                  <a:ea typeface="상주곶감체" panose="020B0600000101010101" pitchFamily="50" charset="-127"/>
                  <a:cs typeface="상주곶감체" panose="020B0600000101010101" pitchFamily="50" charset="-127"/>
                </a:rPr>
                <a:t>고학년</a:t>
              </a: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E47B1239-C033-FCB6-D85A-EF620EA0B15C}"/>
                </a:ext>
              </a:extLst>
            </p:cNvPr>
            <p:cNvSpPr/>
            <p:nvPr/>
          </p:nvSpPr>
          <p:spPr>
            <a:xfrm>
              <a:off x="8242935" y="1727301"/>
              <a:ext cx="152400" cy="152400"/>
            </a:xfrm>
            <a:prstGeom prst="ellipse">
              <a:avLst/>
            </a:prstGeom>
            <a:solidFill>
              <a:srgbClr val="FEB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 dirty="0"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7C40D82E-463D-D745-6FB3-7A33A439A1AA}"/>
                </a:ext>
              </a:extLst>
            </p:cNvPr>
            <p:cNvSpPr/>
            <p:nvPr/>
          </p:nvSpPr>
          <p:spPr>
            <a:xfrm>
              <a:off x="9716498" y="1727301"/>
              <a:ext cx="152400" cy="152400"/>
            </a:xfrm>
            <a:prstGeom prst="ellipse">
              <a:avLst/>
            </a:prstGeom>
            <a:solidFill>
              <a:srgbClr val="FEB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 dirty="0"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77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DA7C2973-4DC1-1B5A-E0F3-17FFC5ECF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4309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7066A44-AB03-CFED-E37A-EEAC688732AE}"/>
              </a:ext>
            </a:extLst>
          </p:cNvPr>
          <p:cNvSpPr/>
          <p:nvPr/>
        </p:nvSpPr>
        <p:spPr>
          <a:xfrm>
            <a:off x="4826000" y="2120444"/>
            <a:ext cx="4889500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 챌린지</a:t>
            </a:r>
            <a:r>
              <a:rPr lang="en-US" altLang="ko-KR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  <a:endParaRPr lang="ko-KR" altLang="en-US" sz="28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CBC1C168-18C0-A610-2E4E-EB602722ABAB}"/>
              </a:ext>
            </a:extLst>
          </p:cNvPr>
          <p:cNvSpPr/>
          <p:nvPr/>
        </p:nvSpPr>
        <p:spPr>
          <a:xfrm>
            <a:off x="3224892" y="2120444"/>
            <a:ext cx="1372508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활동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1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1B4CE71-5658-7E0A-5C5D-216B0C07385F}"/>
              </a:ext>
            </a:extLst>
          </p:cNvPr>
          <p:cNvSpPr/>
          <p:nvPr/>
        </p:nvSpPr>
        <p:spPr>
          <a:xfrm>
            <a:off x="4826000" y="3162300"/>
            <a:ext cx="4889500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삶에 감사가 필요해요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4F3A3EC6-B08E-F5AA-DBE4-C64F76A98D70}"/>
              </a:ext>
            </a:extLst>
          </p:cNvPr>
          <p:cNvSpPr/>
          <p:nvPr/>
        </p:nvSpPr>
        <p:spPr>
          <a:xfrm>
            <a:off x="3224892" y="3162300"/>
            <a:ext cx="1372508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활동</a:t>
            </a:r>
            <a:r>
              <a:rPr lang="en-US" altLang="ko-KR" sz="2800">
                <a:solidFill>
                  <a:schemeClr val="tx1">
                    <a:lumMod val="75000"/>
                    <a:lumOff val="25000"/>
                  </a:schemeClr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2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8B1E6C1-D314-A872-2349-FC95FF0551AA}"/>
              </a:ext>
            </a:extLst>
          </p:cNvPr>
          <p:cNvSpPr/>
          <p:nvPr/>
        </p:nvSpPr>
        <p:spPr>
          <a:xfrm>
            <a:off x="4826000" y="4204156"/>
            <a:ext cx="4889500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감사한 마음을 전해요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AEDC530-B6DA-29C7-2CC3-C35A1DE4A841}"/>
              </a:ext>
            </a:extLst>
          </p:cNvPr>
          <p:cNvSpPr/>
          <p:nvPr/>
        </p:nvSpPr>
        <p:spPr>
          <a:xfrm>
            <a:off x="3224892" y="4204156"/>
            <a:ext cx="1372508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활동</a:t>
            </a:r>
            <a:r>
              <a:rPr lang="en-US" altLang="ko-KR" sz="2800">
                <a:solidFill>
                  <a:schemeClr val="tx1">
                    <a:lumMod val="75000"/>
                    <a:lumOff val="25000"/>
                  </a:schemeClr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3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7951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3F5E2-EFE9-0D29-874A-3556061A4A50}"/>
              </a:ext>
            </a:extLst>
          </p:cNvPr>
          <p:cNvSpPr txBox="1"/>
          <p:nvPr/>
        </p:nvSpPr>
        <p:spPr>
          <a:xfrm>
            <a:off x="2259376" y="4475077"/>
            <a:ext cx="8108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누구 덕분에 긍정적인 경험을 한 적이 있나요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3B5E355-52E0-A8C0-4CA8-740A572E2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751936" y="2279636"/>
            <a:ext cx="3685022" cy="228394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8307F75-9A68-0DFB-02EE-1E7E809021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6000" y="2290916"/>
            <a:ext cx="3666823" cy="2272664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5ABB5E50-4D11-EA38-CD2C-E7CC1212FFAC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9BC992E3-64F2-B0AF-D146-55A3C1FDDA47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21D901-A33A-EF72-9A54-B45C7DF699B2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9216AF6-89E6-751F-1220-F4350DA8F46B}"/>
              </a:ext>
            </a:extLst>
          </p:cNvPr>
          <p:cNvSpPr txBox="1"/>
          <p:nvPr/>
        </p:nvSpPr>
        <p:spPr>
          <a:xfrm>
            <a:off x="3651856" y="1416700"/>
            <a:ext cx="29322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덕분에 챌린지에 참여해요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!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  <a:cs typeface="상주곶감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1423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386837-0136-A43A-9BAF-F3B8CBCC41D1}"/>
              </a:ext>
            </a:extLst>
          </p:cNvPr>
          <p:cNvSpPr txBox="1"/>
          <p:nvPr/>
        </p:nvSpPr>
        <p:spPr>
          <a:xfrm>
            <a:off x="2041843" y="4415285"/>
            <a:ext cx="81083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할아버지 덕분에 주말농장에서 상추를 키워보았어요</a:t>
            </a:r>
            <a:r>
              <a:rPr lang="en-US" altLang="ko-KR" sz="2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  <a:p>
            <a:pPr lvl="0" algn="ctr">
              <a:defRPr/>
            </a:pPr>
            <a:r>
              <a:rPr lang="ko-KR" altLang="en-US" sz="2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엄청 잘 자라서 기분이 좋았어요</a:t>
            </a:r>
            <a:r>
              <a:rPr lang="en-US" altLang="ko-KR" sz="2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F8BAE92-19CE-61EA-0E51-9613412F61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3" r="49739" b="71130"/>
          <a:stretch/>
        </p:blipFill>
        <p:spPr>
          <a:xfrm>
            <a:off x="3051253" y="2061779"/>
            <a:ext cx="4946119" cy="2105540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F2B17294-1DF7-F5B1-AF89-300258D164FA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87736981-D3CA-D9F5-750C-BF06A2E5B1BA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F0E336-801A-E2A5-7821-A98D696E88D5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E37AA1-4787-F6D2-7A86-B1D992DBA3A3}"/>
              </a:ext>
            </a:extLst>
          </p:cNvPr>
          <p:cNvSpPr txBox="1"/>
          <p:nvPr/>
        </p:nvSpPr>
        <p:spPr>
          <a:xfrm>
            <a:off x="3651856" y="1416700"/>
            <a:ext cx="29322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 챌린지에 참여해요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41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370719-3488-B121-B3F2-3CA9715A87A3}"/>
              </a:ext>
            </a:extLst>
          </p:cNvPr>
          <p:cNvSpPr txBox="1"/>
          <p:nvPr/>
        </p:nvSpPr>
        <p:spPr>
          <a:xfrm>
            <a:off x="1941175" y="4432523"/>
            <a:ext cx="76452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이웃 어른께서 제가 엘리베이터를 탈 때</a:t>
            </a:r>
            <a:endParaRPr lang="en-US" altLang="ko-KR" sz="28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넘어질 뻔 했는데 잡아 주셔서 다치지 않았어요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74B23ED-1E32-C2CF-0AD0-5501F9A0CC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00" t="30505" r="8204" b="41042"/>
          <a:stretch/>
        </p:blipFill>
        <p:spPr>
          <a:xfrm>
            <a:off x="4122517" y="2181834"/>
            <a:ext cx="3745627" cy="2195686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0920E4F1-CAC2-C806-5CDC-25B02A535BB4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0F7EE0F2-6B35-4AEF-AC10-711621ACDDB1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C8CCA7-3FB2-B978-56BD-1145EC285530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EDBE753-5645-6FC1-21D9-08FE3EA83953}"/>
              </a:ext>
            </a:extLst>
          </p:cNvPr>
          <p:cNvSpPr txBox="1"/>
          <p:nvPr/>
        </p:nvSpPr>
        <p:spPr>
          <a:xfrm>
            <a:off x="3651856" y="1416700"/>
            <a:ext cx="29322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 챌린지에 참여해요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95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6EF024-620A-3B48-C4AD-A6641F6FCF0A}"/>
              </a:ext>
            </a:extLst>
          </p:cNvPr>
          <p:cNvSpPr txBox="1"/>
          <p:nvPr/>
        </p:nvSpPr>
        <p:spPr>
          <a:xfrm>
            <a:off x="2041843" y="4824317"/>
            <a:ext cx="81083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친구가 제가 혼자 있을 때</a:t>
            </a:r>
            <a:endParaRPr lang="en-US" altLang="ko-KR" sz="28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같이 놀자고 해줘서 마음이 놓였어요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D0131F-8546-C164-CB5F-1CF8F385CC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70" t="60364" r="48972" b="2180"/>
          <a:stretch/>
        </p:blipFill>
        <p:spPr>
          <a:xfrm rot="21222203">
            <a:off x="4831127" y="2211069"/>
            <a:ext cx="2701007" cy="2679904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619EEE52-78CB-4A5C-283F-43700BA90973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0AEED14E-410E-0B9C-203E-EC4EC631301C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8894A7-244A-3DD2-C161-4DE8C9698CC9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60AECE-257D-3F92-3A98-D0E3E3978E9D}"/>
              </a:ext>
            </a:extLst>
          </p:cNvPr>
          <p:cNvSpPr txBox="1"/>
          <p:nvPr/>
        </p:nvSpPr>
        <p:spPr>
          <a:xfrm>
            <a:off x="3651856" y="1416700"/>
            <a:ext cx="29322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 챌린지에 참여해요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54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8F66E5-5EFC-069F-2A58-FEF6AA8EBA5D}"/>
              </a:ext>
            </a:extLst>
          </p:cNvPr>
          <p:cNvSpPr txBox="1"/>
          <p:nvPr/>
        </p:nvSpPr>
        <p:spPr>
          <a:xfrm>
            <a:off x="2267147" y="2654557"/>
            <a:ext cx="81083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무심코 지나치던 일상에도</a:t>
            </a:r>
            <a:endParaRPr lang="en-US" altLang="ko-KR" sz="28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감사한 일은 아주 많아요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  <a:p>
            <a:pPr lvl="0" algn="ctr">
              <a:defRPr/>
            </a:pPr>
            <a:endParaRPr lang="en-US" altLang="ko-KR" sz="28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누군가의 덕분에 감사를 느낀 경험을 </a:t>
            </a:r>
            <a:endParaRPr lang="en-US" altLang="ko-KR" sz="28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defRPr/>
            </a:pPr>
            <a:r>
              <a:rPr lang="ko-KR" altLang="en-US" sz="2800" dirty="0" err="1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포스트잇에</a:t>
            </a: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적어 칠판에 붙여봅시다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9D65B57-7DE7-E73C-F280-09335E13C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92" y="3279677"/>
            <a:ext cx="2512246" cy="292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3D41333F-8BAC-59BF-B899-A2E890942263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1FA5B88C-165F-1DDD-68BD-DC747E7FBA99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CE9635-EE49-26D7-9EDD-D59462F0A721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D1F398B-1939-5A9A-B4B2-F2DC1D9C3AA5}"/>
              </a:ext>
            </a:extLst>
          </p:cNvPr>
          <p:cNvSpPr txBox="1"/>
          <p:nvPr/>
        </p:nvSpPr>
        <p:spPr>
          <a:xfrm>
            <a:off x="3651856" y="1416700"/>
            <a:ext cx="29322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 챌린지에 참여해요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4045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F274EE-7076-F8BC-3B77-FD71620D411B}"/>
              </a:ext>
            </a:extLst>
          </p:cNvPr>
          <p:cNvSpPr txBox="1"/>
          <p:nvPr/>
        </p:nvSpPr>
        <p:spPr>
          <a:xfrm>
            <a:off x="2115362" y="2449902"/>
            <a:ext cx="8108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쪽지 챌린지 참여하기</a:t>
            </a:r>
            <a:endParaRPr lang="en-US" altLang="ko-KR" sz="24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63DA3E-51F9-F4EF-3A32-2D13BBB3F625}"/>
              </a:ext>
            </a:extLst>
          </p:cNvPr>
          <p:cNvSpPr txBox="1"/>
          <p:nvPr/>
        </p:nvSpPr>
        <p:spPr>
          <a:xfrm>
            <a:off x="2115362" y="3198162"/>
            <a:ext cx="9597852" cy="219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①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누구 덕분에 감사함을 느낀 순간을 떠올려보세요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  <a:p>
            <a:pPr lvl="0">
              <a:lnSpc>
                <a:spcPct val="200000"/>
              </a:lnSpc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② 어떤 것이 감사했는지 쪽지에 간단히 적어 보세요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  <a:p>
            <a:pPr lvl="0">
              <a:lnSpc>
                <a:spcPct val="200000"/>
              </a:lnSpc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③ 칠판에 감사한 대상을 보고 알맞은 곳에 붙여보세요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B26FDE1-3399-1953-684E-A08B164EF07F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61468F4D-B737-CE81-D2AC-1B554CBA1D02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72E9CE-B1C7-8359-1989-BA3A1D6D9FB6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75F3A99-2657-3298-7CCA-DF101B3EC74C}"/>
              </a:ext>
            </a:extLst>
          </p:cNvPr>
          <p:cNvSpPr txBox="1"/>
          <p:nvPr/>
        </p:nvSpPr>
        <p:spPr>
          <a:xfrm>
            <a:off x="3651856" y="1416700"/>
            <a:ext cx="29322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 챌린지에 참여해요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5942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D268E6-22AA-9470-CB65-D8F5AB5884D2}"/>
              </a:ext>
            </a:extLst>
          </p:cNvPr>
          <p:cNvSpPr txBox="1"/>
          <p:nvPr/>
        </p:nvSpPr>
        <p:spPr>
          <a:xfrm>
            <a:off x="2041843" y="3947045"/>
            <a:ext cx="81083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4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잠깐</a:t>
            </a:r>
            <a:r>
              <a:rPr lang="en-US" altLang="ko-KR" sz="4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 </a:t>
            </a:r>
            <a:r>
              <a:rPr lang="ko-KR" altLang="en-US" sz="4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감사의 대상이</a:t>
            </a:r>
            <a:endParaRPr lang="en-US" altLang="ko-KR" sz="44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defRPr/>
            </a:pPr>
            <a:r>
              <a:rPr lang="ko-KR" altLang="en-US" sz="4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꼭 사람이어야 할까요</a:t>
            </a:r>
            <a:r>
              <a:rPr lang="en-US" altLang="ko-KR" sz="4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57BA55F-A39F-AB0F-E2B7-C6A90B8A6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3516">
            <a:off x="5474146" y="2258982"/>
            <a:ext cx="1227839" cy="147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EB43F49B-5845-624D-322B-DB121DDB6271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6AF3B1FF-4A40-211B-50D1-B23E96CE8A4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58C6DE-A720-D07E-E4A2-57855BFF3453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2C119CD-1186-C97D-7ACE-DC96BB935423}"/>
              </a:ext>
            </a:extLst>
          </p:cNvPr>
          <p:cNvSpPr txBox="1"/>
          <p:nvPr/>
        </p:nvSpPr>
        <p:spPr>
          <a:xfrm>
            <a:off x="3651856" y="1416700"/>
            <a:ext cx="29322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 챌린지에 참여해요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2852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1AE080-DD4A-9E97-15AA-7ABA6A837399}"/>
              </a:ext>
            </a:extLst>
          </p:cNvPr>
          <p:cNvSpPr txBox="1"/>
          <p:nvPr/>
        </p:nvSpPr>
        <p:spPr>
          <a:xfrm>
            <a:off x="1941175" y="2213303"/>
            <a:ext cx="81083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감사의 대상은 아주 많아요</a:t>
            </a:r>
            <a:endParaRPr lang="en-US" altLang="ko-KR" sz="2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2193468-826D-3277-AADD-B4172A3D84EF}"/>
              </a:ext>
            </a:extLst>
          </p:cNvPr>
          <p:cNvSpPr/>
          <p:nvPr/>
        </p:nvSpPr>
        <p:spPr>
          <a:xfrm>
            <a:off x="2189212" y="3005447"/>
            <a:ext cx="1914223" cy="984753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나 스스로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7BCB704-DC54-0396-2209-C39BEB7EDCE3}"/>
              </a:ext>
            </a:extLst>
          </p:cNvPr>
          <p:cNvSpPr/>
          <p:nvPr/>
        </p:nvSpPr>
        <p:spPr>
          <a:xfrm>
            <a:off x="4909404" y="3005446"/>
            <a:ext cx="2215187" cy="984753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가족</a:t>
            </a:r>
            <a:endParaRPr lang="en-US" altLang="ko-KR" sz="2000" dirty="0">
              <a:solidFill>
                <a:sysClr val="windowText" lastClr="000000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en-US" altLang="ko-KR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(</a:t>
            </a:r>
            <a:r>
              <a:rPr lang="ko-KR" altLang="en-US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부모님</a:t>
            </a:r>
            <a:r>
              <a:rPr lang="en-US" altLang="ko-KR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, </a:t>
            </a:r>
            <a:r>
              <a:rPr lang="ko-KR" altLang="en-US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형제 등</a:t>
            </a:r>
            <a:r>
              <a:rPr lang="en-US" altLang="ko-KR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)</a:t>
            </a:r>
            <a:endParaRPr lang="ko-KR" altLang="en-US" sz="2000" dirty="0">
              <a:solidFill>
                <a:sysClr val="windowText" lastClr="000000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04FA41E-FCBF-9B84-026B-1F85327BCC94}"/>
              </a:ext>
            </a:extLst>
          </p:cNvPr>
          <p:cNvSpPr/>
          <p:nvPr/>
        </p:nvSpPr>
        <p:spPr>
          <a:xfrm>
            <a:off x="7971991" y="2984978"/>
            <a:ext cx="1914223" cy="984753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자연</a:t>
            </a:r>
            <a:endParaRPr lang="en-US" altLang="ko-KR" sz="2000" dirty="0">
              <a:solidFill>
                <a:sysClr val="windowText" lastClr="000000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en-US" altLang="ko-KR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(</a:t>
            </a:r>
            <a:r>
              <a:rPr lang="ko-KR" altLang="en-US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날씨</a:t>
            </a:r>
            <a:r>
              <a:rPr lang="en-US" altLang="ko-KR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, </a:t>
            </a:r>
            <a:r>
              <a:rPr lang="ko-KR" altLang="en-US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숲 등</a:t>
            </a:r>
            <a:r>
              <a:rPr lang="en-US" altLang="ko-KR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)</a:t>
            </a:r>
            <a:endParaRPr lang="ko-KR" altLang="en-US" sz="2000" dirty="0">
              <a:solidFill>
                <a:sysClr val="windowText" lastClr="000000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A1E0CF3C-B69D-3143-1738-73CD7E908133}"/>
              </a:ext>
            </a:extLst>
          </p:cNvPr>
          <p:cNvSpPr/>
          <p:nvPr/>
        </p:nvSpPr>
        <p:spPr>
          <a:xfrm>
            <a:off x="6526649" y="4439610"/>
            <a:ext cx="2391789" cy="984753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사물</a:t>
            </a:r>
            <a:endParaRPr lang="en-US" altLang="ko-KR" sz="2000" dirty="0">
              <a:solidFill>
                <a:sysClr val="windowText" lastClr="000000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en-US" altLang="ko-KR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(</a:t>
            </a:r>
            <a:r>
              <a:rPr lang="ko-KR" altLang="en-US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신호등</a:t>
            </a:r>
            <a:r>
              <a:rPr lang="en-US" altLang="ko-KR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, </a:t>
            </a:r>
            <a:r>
              <a:rPr lang="ko-KR" altLang="en-US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음료 등</a:t>
            </a:r>
            <a:r>
              <a:rPr lang="en-US" altLang="ko-KR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)</a:t>
            </a:r>
            <a:endParaRPr lang="ko-KR" altLang="en-US" sz="2000" dirty="0">
              <a:solidFill>
                <a:sysClr val="windowText" lastClr="000000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B96FB227-BBA1-D16C-4FE3-D1E94FAB1FB7}"/>
              </a:ext>
            </a:extLst>
          </p:cNvPr>
          <p:cNvSpPr/>
          <p:nvPr/>
        </p:nvSpPr>
        <p:spPr>
          <a:xfrm>
            <a:off x="3146324" y="4457616"/>
            <a:ext cx="2625790" cy="984753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친구</a:t>
            </a:r>
            <a:r>
              <a:rPr lang="en-US" altLang="ko-KR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, </a:t>
            </a:r>
            <a:r>
              <a:rPr lang="ko-KR" altLang="en-US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선생님</a:t>
            </a:r>
            <a:endParaRPr lang="en-US" altLang="ko-KR" sz="2000" dirty="0">
              <a:solidFill>
                <a:sysClr val="windowText" lastClr="000000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en-US" altLang="ko-KR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(</a:t>
            </a:r>
            <a:r>
              <a:rPr lang="ko-KR" altLang="en-US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동네</a:t>
            </a:r>
            <a:r>
              <a:rPr lang="en-US" altLang="ko-KR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, </a:t>
            </a:r>
            <a:r>
              <a:rPr lang="ko-KR" altLang="en-US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학교</a:t>
            </a:r>
            <a:r>
              <a:rPr lang="en-US" altLang="ko-KR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, </a:t>
            </a:r>
            <a:r>
              <a:rPr lang="ko-KR" altLang="en-US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학원 등</a:t>
            </a:r>
            <a:r>
              <a:rPr lang="en-US" altLang="ko-KR" sz="2000" dirty="0">
                <a:solidFill>
                  <a:sysClr val="windowText" lastClr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)</a:t>
            </a:r>
            <a:endParaRPr lang="ko-KR" altLang="en-US" sz="2000" dirty="0">
              <a:solidFill>
                <a:sysClr val="windowText" lastClr="000000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7E47B1A-FA77-7FB0-E484-E5872DD655F2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A3EC41F5-763E-FCF4-D874-4F84EB0B2F8E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449974-0458-B131-5860-B805A25F468A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4E24816-9AC7-999A-1B56-AC5AF729BF06}"/>
              </a:ext>
            </a:extLst>
          </p:cNvPr>
          <p:cNvSpPr txBox="1"/>
          <p:nvPr/>
        </p:nvSpPr>
        <p:spPr>
          <a:xfrm>
            <a:off x="3651856" y="1416700"/>
            <a:ext cx="29322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 챌린지에 참여해요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7004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F9BB9D-E19F-E8F4-9E22-7E00CC46282C}"/>
              </a:ext>
            </a:extLst>
          </p:cNvPr>
          <p:cNvSpPr txBox="1"/>
          <p:nvPr/>
        </p:nvSpPr>
        <p:spPr>
          <a:xfrm>
            <a:off x="2939844" y="4335826"/>
            <a:ext cx="63123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감사의 대상 덕분에 경험한 좋은 일은 무엇이 있었나요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  <a:p>
            <a:pPr lvl="0" algn="ctr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구체적인 일과 그때의 내 마음을 떠올려 감사를 전하는</a:t>
            </a:r>
            <a:endParaRPr lang="en-US" altLang="ko-KR" sz="20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산타가 되어 덕분에 쪽지를 선물해 봅시다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130D75A-39C8-B31A-464D-7F3D2982B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37786" y="2223527"/>
            <a:ext cx="2516428" cy="2112299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A112DB6C-9216-66A6-EB04-28796CE2FBE9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61D9C9B1-53C3-F049-6FF8-D456E8B110FC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DBE44A-C425-168E-1A02-832F947749DE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72BC509-1237-FD8E-4341-9E7B5A891A04}"/>
              </a:ext>
            </a:extLst>
          </p:cNvPr>
          <p:cNvSpPr txBox="1"/>
          <p:nvPr/>
        </p:nvSpPr>
        <p:spPr>
          <a:xfrm>
            <a:off x="3651856" y="1416700"/>
            <a:ext cx="29322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 챌린지에 참여해요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329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8814F56E-A4C0-2257-EE33-86C63529E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5"/>
            <a:ext cx="12192000" cy="682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F35C52-B5CB-B425-CA17-C4B980885687}"/>
              </a:ext>
            </a:extLst>
          </p:cNvPr>
          <p:cNvSpPr txBox="1"/>
          <p:nvPr/>
        </p:nvSpPr>
        <p:spPr>
          <a:xfrm>
            <a:off x="1845855" y="2828834"/>
            <a:ext cx="8232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두 가지 상황 중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defRPr/>
            </a:pPr>
            <a:r>
              <a:rPr lang="en-US" altLang="ko-KR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마음이 좋은 상황은 무엇인가요</a:t>
            </a:r>
            <a:r>
              <a:rPr lang="en-US" altLang="ko-KR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61EB6DD-BA2E-963C-E639-839FC825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145" y="1543647"/>
            <a:ext cx="1885352" cy="188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7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A79B26-A124-31E3-C0E1-B998F94B6E39}"/>
              </a:ext>
            </a:extLst>
          </p:cNvPr>
          <p:cNvSpPr txBox="1"/>
          <p:nvPr/>
        </p:nvSpPr>
        <p:spPr>
          <a:xfrm>
            <a:off x="3651856" y="2321741"/>
            <a:ext cx="4912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 쪽지를 전하는 산타 되어보기</a:t>
            </a:r>
            <a:endParaRPr lang="en-US" altLang="ko-KR" sz="24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4145FDF-4975-C517-DAC4-893E865A2AB3}"/>
              </a:ext>
            </a:extLst>
          </p:cNvPr>
          <p:cNvSpPr/>
          <p:nvPr/>
        </p:nvSpPr>
        <p:spPr>
          <a:xfrm>
            <a:off x="1862902" y="2861446"/>
            <a:ext cx="5453621" cy="1180976"/>
          </a:xfrm>
          <a:prstGeom prst="roundRect">
            <a:avLst>
              <a:gd name="adj" fmla="val 65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① 작은 산타 되어 보기 활동지에 감사한 대상에게 전하고 싶은 선물을 기록해요</a:t>
            </a:r>
            <a:endParaRPr lang="en-US" altLang="ko-KR" sz="24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090094F-2B05-F504-D00B-7D0E2159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31" y="4153689"/>
            <a:ext cx="1979510" cy="198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A842CA-F36B-17DA-B774-3BCB4C8C6851}"/>
              </a:ext>
            </a:extLst>
          </p:cNvPr>
          <p:cNvSpPr txBox="1"/>
          <p:nvPr/>
        </p:nvSpPr>
        <p:spPr>
          <a:xfrm>
            <a:off x="2300590" y="4494753"/>
            <a:ext cx="8388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나는 친구 가람이에게 솜사탕을 선물하고 싶어요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9BB07CC-E8CC-5943-52DD-AC84DE966FFB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9C9EA795-16FE-0421-375B-7B75617F3EDC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0B6747-6329-E9DD-B2AE-906240137254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D6C3608-4945-C66B-66B9-77F78538E8C5}"/>
              </a:ext>
            </a:extLst>
          </p:cNvPr>
          <p:cNvSpPr txBox="1"/>
          <p:nvPr/>
        </p:nvSpPr>
        <p:spPr>
          <a:xfrm>
            <a:off x="3651856" y="1416700"/>
            <a:ext cx="29322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 챌린지에 참여해요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1140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A79B26-A124-31E3-C0E1-B998F94B6E39}"/>
              </a:ext>
            </a:extLst>
          </p:cNvPr>
          <p:cNvSpPr txBox="1"/>
          <p:nvPr/>
        </p:nvSpPr>
        <p:spPr>
          <a:xfrm>
            <a:off x="3651856" y="2321741"/>
            <a:ext cx="4912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 쪽지를 전하는 산타 되어보기</a:t>
            </a:r>
            <a:endParaRPr lang="en-US" altLang="ko-KR" sz="24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4145FDF-4975-C517-DAC4-893E865A2AB3}"/>
              </a:ext>
            </a:extLst>
          </p:cNvPr>
          <p:cNvSpPr/>
          <p:nvPr/>
        </p:nvSpPr>
        <p:spPr>
          <a:xfrm>
            <a:off x="1862902" y="2861446"/>
            <a:ext cx="5453621" cy="1180976"/>
          </a:xfrm>
          <a:prstGeom prst="roundRect">
            <a:avLst>
              <a:gd name="adj" fmla="val 65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② 쪽지를 받을 대상 덕분에 경험한 감사한 일을 적어요</a:t>
            </a:r>
            <a:r>
              <a:rPr lang="en-US" altLang="ko-KR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090094F-2B05-F504-D00B-7D0E2159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31" y="4153689"/>
            <a:ext cx="1979510" cy="198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A842CA-F36B-17DA-B774-3BCB4C8C6851}"/>
              </a:ext>
            </a:extLst>
          </p:cNvPr>
          <p:cNvSpPr txBox="1"/>
          <p:nvPr/>
        </p:nvSpPr>
        <p:spPr>
          <a:xfrm>
            <a:off x="3490452" y="4486893"/>
            <a:ext cx="4761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가람이가 내가 울고 있을 때 사탕을 하나 주었는데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,  </a:t>
            </a: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작은 사탕이었지만 큰 위로가 되었어요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9BB07CC-E8CC-5943-52DD-AC84DE966FFB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9C9EA795-16FE-0421-375B-7B75617F3EDC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0B6747-6329-E9DD-B2AE-906240137254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D6C3608-4945-C66B-66B9-77F78538E8C5}"/>
              </a:ext>
            </a:extLst>
          </p:cNvPr>
          <p:cNvSpPr txBox="1"/>
          <p:nvPr/>
        </p:nvSpPr>
        <p:spPr>
          <a:xfrm>
            <a:off x="3651856" y="1416700"/>
            <a:ext cx="29322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 챌린지에 참여해요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3849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48B9E9-3AC5-A5A5-2C52-6AA93C0F714A}"/>
              </a:ext>
            </a:extLst>
          </p:cNvPr>
          <p:cNvSpPr txBox="1"/>
          <p:nvPr/>
        </p:nvSpPr>
        <p:spPr>
          <a:xfrm>
            <a:off x="1175834" y="2124783"/>
            <a:ext cx="10016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 쪽지를 전하는 산타 되어보기</a:t>
            </a:r>
            <a:endParaRPr lang="en-US" altLang="ko-KR" sz="24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5050CAE-03EE-EB8B-62EE-4FB8E1846ACA}"/>
              </a:ext>
            </a:extLst>
          </p:cNvPr>
          <p:cNvSpPr/>
          <p:nvPr/>
        </p:nvSpPr>
        <p:spPr>
          <a:xfrm>
            <a:off x="1867970" y="3000512"/>
            <a:ext cx="4316178" cy="686626"/>
          </a:xfrm>
          <a:prstGeom prst="roundRect">
            <a:avLst>
              <a:gd name="adj" fmla="val 65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③ 관련된 그림을 그려요</a:t>
            </a:r>
            <a:r>
              <a:rPr lang="en-US" altLang="ko-KR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DFB50-309C-3E48-1711-5A31A4001F4C}"/>
              </a:ext>
            </a:extLst>
          </p:cNvPr>
          <p:cNvSpPr txBox="1"/>
          <p:nvPr/>
        </p:nvSpPr>
        <p:spPr>
          <a:xfrm>
            <a:off x="2494515" y="4969778"/>
            <a:ext cx="5838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하트모양의 귀여운 솜사탕 그림을 그렸어요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814F4-FA39-A253-FB46-72AD41AEEF83}"/>
              </a:ext>
            </a:extLst>
          </p:cNvPr>
          <p:cNvSpPr txBox="1"/>
          <p:nvPr/>
        </p:nvSpPr>
        <p:spPr>
          <a:xfrm>
            <a:off x="7381763" y="3452738"/>
            <a:ext cx="3022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400" dirty="0">
                <a:highlight>
                  <a:srgbClr val="FFFF00"/>
                </a:highlight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예시 작품</a:t>
            </a:r>
            <a:endParaRPr lang="en-US" altLang="ko-KR" sz="2400" dirty="0">
              <a:highlight>
                <a:srgbClr val="FFFF00"/>
              </a:highlight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EA8E20A-51B3-3CCC-9F92-CDC3D4F9CEBA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AF27E644-10E3-C648-12FA-17F2FA229BBC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3707EB-3292-0B17-4BCC-76EBE8ECDD7C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D375316-93A0-D5A1-642D-BB24927EA936}"/>
              </a:ext>
            </a:extLst>
          </p:cNvPr>
          <p:cNvSpPr txBox="1"/>
          <p:nvPr/>
        </p:nvSpPr>
        <p:spPr>
          <a:xfrm>
            <a:off x="3651856" y="1416700"/>
            <a:ext cx="29322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 챌린지에 참여해요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303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21E330-FAA0-9EA6-4A78-5D3CC399E154}"/>
              </a:ext>
            </a:extLst>
          </p:cNvPr>
          <p:cNvSpPr txBox="1"/>
          <p:nvPr/>
        </p:nvSpPr>
        <p:spPr>
          <a:xfrm>
            <a:off x="1234828" y="2169271"/>
            <a:ext cx="10016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 쪽지를 전하는 산타 되어보기</a:t>
            </a:r>
            <a:endParaRPr lang="en-US" altLang="ko-KR" sz="24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F2EB632C-3E01-34A4-C7D5-E1F13A96FCB3}"/>
              </a:ext>
            </a:extLst>
          </p:cNvPr>
          <p:cNvSpPr/>
          <p:nvPr/>
        </p:nvSpPr>
        <p:spPr>
          <a:xfrm>
            <a:off x="2082762" y="3126658"/>
            <a:ext cx="7434864" cy="2546555"/>
          </a:xfrm>
          <a:prstGeom prst="roundRect">
            <a:avLst>
              <a:gd name="adj" fmla="val 65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① 작은 산타 되어 보기 활동지에 감사한 대상에게 전하고 싶은 선물을 기록해요</a:t>
            </a:r>
            <a:endParaRPr lang="en-US" altLang="ko-KR" sz="24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r>
              <a:rPr lang="ko-KR" altLang="en-US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② 감사한 대상 덕분에 경험한 감사한 일을 적어요</a:t>
            </a:r>
            <a:r>
              <a:rPr lang="en-US" altLang="ko-KR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  <a:p>
            <a:r>
              <a:rPr lang="ko-KR" altLang="en-US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③ </a:t>
            </a:r>
            <a:r>
              <a:rPr lang="en-US" altLang="ko-KR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2EE3EB-7E6E-57DD-E99C-956F9326F196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30A8E9A6-BF14-0A21-FC2E-980A60C87543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FF9C44-CE86-2044-655A-AC690017B24E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76393FA-E4BF-ED56-4C96-4AE71F8E1D3A}"/>
              </a:ext>
            </a:extLst>
          </p:cNvPr>
          <p:cNvSpPr txBox="1"/>
          <p:nvPr/>
        </p:nvSpPr>
        <p:spPr>
          <a:xfrm>
            <a:off x="3651856" y="1416700"/>
            <a:ext cx="29322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 챌린지에 참여해요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6412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6EE123-5342-5296-9FA5-9C2A4B264ACD}"/>
              </a:ext>
            </a:extLst>
          </p:cNvPr>
          <p:cNvSpPr txBox="1"/>
          <p:nvPr/>
        </p:nvSpPr>
        <p:spPr>
          <a:xfrm>
            <a:off x="2885826" y="2232867"/>
            <a:ext cx="64203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여러분은 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‘</a:t>
            </a: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’</a:t>
            </a: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가 무엇이라고 생각하나요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01F3792-1634-46F6-23D5-DF779BC0B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59" y="3336326"/>
            <a:ext cx="2308119" cy="222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421227B5-9EC6-3EE7-FFBF-7B13764BBBC6}"/>
              </a:ext>
            </a:extLst>
          </p:cNvPr>
          <p:cNvSpPr/>
          <p:nvPr/>
        </p:nvSpPr>
        <p:spPr>
          <a:xfrm>
            <a:off x="4047321" y="3258075"/>
            <a:ext cx="5750309" cy="91020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고마움을 전하는 인사라고 생각합니다</a:t>
            </a:r>
            <a:r>
              <a:rPr lang="en-US" altLang="ko-KR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68A30C-1D41-7671-0C90-128CFB2DA62A}"/>
              </a:ext>
            </a:extLst>
          </p:cNvPr>
          <p:cNvSpPr txBox="1"/>
          <p:nvPr/>
        </p:nvSpPr>
        <p:spPr>
          <a:xfrm>
            <a:off x="3588698" y="1379642"/>
            <a:ext cx="29434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삶에 감사가 필요해요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6FEDEFE-915C-B409-1E3D-B482011D4D43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D09249FE-C017-4F54-6F10-4DABD0831D97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E527E0-FE15-0414-747E-2FDB39A8D911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15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24EB0D-7534-789B-A816-A12682BD680E}"/>
              </a:ext>
            </a:extLst>
          </p:cNvPr>
          <p:cNvSpPr txBox="1"/>
          <p:nvPr/>
        </p:nvSpPr>
        <p:spPr>
          <a:xfrm>
            <a:off x="2830729" y="2285870"/>
            <a:ext cx="64203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여러분은 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‘</a:t>
            </a: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’</a:t>
            </a: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가 무엇이라고 생각하나요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D9A34AA-94F5-0871-4628-14ADAB67CF87}"/>
              </a:ext>
            </a:extLst>
          </p:cNvPr>
          <p:cNvSpPr/>
          <p:nvPr/>
        </p:nvSpPr>
        <p:spPr>
          <a:xfrm>
            <a:off x="4235002" y="3305376"/>
            <a:ext cx="4417385" cy="9752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고맙게 생각하는 감정이요</a:t>
            </a:r>
            <a:r>
              <a:rPr lang="en-US" altLang="ko-KR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B42D439-DA61-6EA2-26E1-C74B26309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17" y="3305376"/>
            <a:ext cx="2033843" cy="224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815C4F-CA0B-F355-6150-88888BD24263}"/>
              </a:ext>
            </a:extLst>
          </p:cNvPr>
          <p:cNvSpPr txBox="1"/>
          <p:nvPr/>
        </p:nvSpPr>
        <p:spPr>
          <a:xfrm>
            <a:off x="3588698" y="1379642"/>
            <a:ext cx="29434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삶에 감사가 필요해요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62368A2-7C85-7389-3C2E-CE00696D0559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59F2F753-F291-04D8-9BEE-E165EC4B0798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5B7B66-867F-48D7-7731-E85A27C12B86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326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76571B-ADA6-C3FB-6A2D-A7857E316DC0}"/>
              </a:ext>
            </a:extLst>
          </p:cNvPr>
          <p:cNvSpPr txBox="1"/>
          <p:nvPr/>
        </p:nvSpPr>
        <p:spPr>
          <a:xfrm>
            <a:off x="2737548" y="2070941"/>
            <a:ext cx="67169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여러분은 언제 감사하는 마음을 갖게 되나요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E3AE377-370B-6342-2104-6FF4DE9AB0A8}"/>
              </a:ext>
            </a:extLst>
          </p:cNvPr>
          <p:cNvSpPr/>
          <p:nvPr/>
        </p:nvSpPr>
        <p:spPr>
          <a:xfrm>
            <a:off x="3157787" y="3170352"/>
            <a:ext cx="5858393" cy="10459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누군가에게</a:t>
            </a:r>
            <a:r>
              <a: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도움을 받을 때 감사해요</a:t>
            </a:r>
            <a:r>
              <a: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어려움을 조금 더 쉽게</a:t>
            </a:r>
            <a:r>
              <a: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  <a:r>
              <a:rPr lang="ko-KR" altLang="en-US" sz="2000" dirty="0" err="1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헤쳐나갈</a:t>
            </a:r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수 있기 때문이에요</a:t>
            </a:r>
            <a:r>
              <a: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9569C76-C7CF-4259-68C9-EB1F2DF22095}"/>
              </a:ext>
            </a:extLst>
          </p:cNvPr>
          <p:cNvSpPr/>
          <p:nvPr/>
        </p:nvSpPr>
        <p:spPr>
          <a:xfrm>
            <a:off x="3884215" y="4792497"/>
            <a:ext cx="3379970" cy="11357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힘든 시기를 극복했을 때요</a:t>
            </a:r>
            <a:r>
              <a: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포기하지 않게</a:t>
            </a:r>
            <a:endParaRPr lang="en-US" altLang="ko-KR" sz="20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2000" dirty="0" err="1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도와주신</a:t>
            </a:r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분들께 감사해요</a:t>
            </a:r>
            <a:r>
              <a: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EA3F96F-3A41-E858-0A68-C82B5BDDD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83" y="4181506"/>
            <a:ext cx="1963859" cy="196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DEF6F46-F8F1-1E3C-DC91-090A43F01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81" y="4279069"/>
            <a:ext cx="1863021" cy="186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F5E9C1-B53F-C3C0-4679-D2A781D57B27}"/>
              </a:ext>
            </a:extLst>
          </p:cNvPr>
          <p:cNvSpPr txBox="1"/>
          <p:nvPr/>
        </p:nvSpPr>
        <p:spPr>
          <a:xfrm>
            <a:off x="3588698" y="1379642"/>
            <a:ext cx="29434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삶에 감사가 필요해요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C5BFBFA-B9D3-F48D-FEE1-CAF8D8745091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42C82BBB-121D-BBB5-9580-1447D0ED228C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DF99CE-F2F6-A292-A722-7B44126ED827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793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A8E5D2A-5D53-28E9-F72C-7BE34C66F048}"/>
              </a:ext>
            </a:extLst>
          </p:cNvPr>
          <p:cNvSpPr/>
          <p:nvPr/>
        </p:nvSpPr>
        <p:spPr>
          <a:xfrm>
            <a:off x="3305828" y="3312541"/>
            <a:ext cx="4611328" cy="98612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일상적인 </a:t>
            </a:r>
            <a:r>
              <a:rPr lang="ko-KR" altLang="en-US" sz="2000" dirty="0" err="1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순간에요</a:t>
            </a:r>
            <a:r>
              <a: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친구가 웃을 때나 맛있는 밥을 먹었을 때요</a:t>
            </a:r>
            <a:r>
              <a: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저도 함께 기뻐져요</a:t>
            </a:r>
            <a:r>
              <a: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0A3E51D-C64B-53B1-EA65-D43D4285A765}"/>
              </a:ext>
            </a:extLst>
          </p:cNvPr>
          <p:cNvSpPr/>
          <p:nvPr/>
        </p:nvSpPr>
        <p:spPr>
          <a:xfrm>
            <a:off x="3722344" y="4892667"/>
            <a:ext cx="3600837" cy="10911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제가 세운 목표를 달성했을 때 </a:t>
            </a:r>
            <a:endParaRPr lang="en-US" altLang="ko-KR" sz="20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목표를 이룰 수 있게 </a:t>
            </a:r>
            <a:r>
              <a:rPr lang="ko-KR" altLang="en-US" sz="2000" dirty="0" err="1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도와주신</a:t>
            </a:r>
            <a:endParaRPr lang="en-US" altLang="ko-KR" sz="20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주위 분들에게 감사해요</a:t>
            </a:r>
            <a:r>
              <a: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C313C-7A70-6204-AC5B-4B25805C1301}"/>
              </a:ext>
            </a:extLst>
          </p:cNvPr>
          <p:cNvSpPr txBox="1"/>
          <p:nvPr/>
        </p:nvSpPr>
        <p:spPr>
          <a:xfrm>
            <a:off x="2737548" y="2070653"/>
            <a:ext cx="67169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여러분은 언제 감사하는 마음을 갖게 되나요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7F4968-0C30-118D-EE98-5F116F5CF1A4}"/>
              </a:ext>
            </a:extLst>
          </p:cNvPr>
          <p:cNvSpPr txBox="1"/>
          <p:nvPr/>
        </p:nvSpPr>
        <p:spPr>
          <a:xfrm>
            <a:off x="3588698" y="1379642"/>
            <a:ext cx="29434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삶에 감사가 필요해요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6F51E36-B84B-896A-A310-91BEB37471C0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E50962F7-E78A-7DD0-2EBB-3AC68DEBA7F6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E48652-4BD3-10C2-BF6D-E7E8332CF97C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E5839C68-C59B-79C3-CD34-33262F4E7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83" y="4181506"/>
            <a:ext cx="1963859" cy="196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505D867-6B9A-9543-FB96-7DCAD7DB8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81" y="4279069"/>
            <a:ext cx="1863021" cy="186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757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1CC1110-CFA4-618B-87CF-00ACE12244D0}"/>
              </a:ext>
            </a:extLst>
          </p:cNvPr>
          <p:cNvSpPr/>
          <p:nvPr/>
        </p:nvSpPr>
        <p:spPr>
          <a:xfrm>
            <a:off x="3141725" y="3245648"/>
            <a:ext cx="4824570" cy="10256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깨끗한 하늘이 예쁜 맑은 날씨에게 감사해요</a:t>
            </a:r>
            <a:r>
              <a: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 </a:t>
            </a: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하늘을 보며 행복함을 느낄 수 있어요</a:t>
            </a:r>
            <a:r>
              <a: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EEC3630-5BA5-3588-BFF9-253AC5651AAD}"/>
              </a:ext>
            </a:extLst>
          </p:cNvPr>
          <p:cNvSpPr/>
          <p:nvPr/>
        </p:nvSpPr>
        <p:spPr>
          <a:xfrm>
            <a:off x="4454013" y="4965509"/>
            <a:ext cx="2732682" cy="10256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나의 인생책에 감사해요</a:t>
            </a:r>
            <a:r>
              <a: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책 덕분에 많은 것을</a:t>
            </a:r>
            <a:endParaRPr lang="en-US" altLang="ko-KR" sz="20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알게 되었어요</a:t>
            </a:r>
            <a:r>
              <a: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CD45E-FD84-A996-2A13-C255E8EBE7C0}"/>
              </a:ext>
            </a:extLst>
          </p:cNvPr>
          <p:cNvSpPr txBox="1"/>
          <p:nvPr/>
        </p:nvSpPr>
        <p:spPr>
          <a:xfrm>
            <a:off x="2737549" y="2053037"/>
            <a:ext cx="67169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여러분은 언제 감사하는 마음을 갖게 되나요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B8C651-2EC6-D725-30A9-07565556F079}"/>
              </a:ext>
            </a:extLst>
          </p:cNvPr>
          <p:cNvSpPr txBox="1"/>
          <p:nvPr/>
        </p:nvSpPr>
        <p:spPr>
          <a:xfrm>
            <a:off x="3588698" y="1379642"/>
            <a:ext cx="29434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삶에 감사가 필요해요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64CAE76-1A01-879A-A05E-FCE843FCCAEC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4211B716-0D7C-ECEF-FA94-DB25D5F52278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D69BB3-F55A-2CC4-DBC8-9B821A00DE05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39E64FB6-E1C8-DD36-5DC4-7129763F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83" y="4181506"/>
            <a:ext cx="1963859" cy="196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A56821B9-55B3-9175-48E4-1CE31342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81" y="4279069"/>
            <a:ext cx="1863021" cy="186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84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B67818C3-C108-AB78-720B-CCBF3934A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BA8004A-3EF5-105B-3D05-99C97B705F84}"/>
              </a:ext>
            </a:extLst>
          </p:cNvPr>
          <p:cNvSpPr txBox="1"/>
          <p:nvPr/>
        </p:nvSpPr>
        <p:spPr>
          <a:xfrm>
            <a:off x="2830674" y="2100944"/>
            <a:ext cx="66848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여러분이 감사함을 느낄 때 감사를 어떻게 표현할 수 있을까요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F42CAC91-3755-CE56-98BE-4E3A96696CD8}"/>
              </a:ext>
            </a:extLst>
          </p:cNvPr>
          <p:cNvGrpSpPr/>
          <p:nvPr/>
        </p:nvGrpSpPr>
        <p:grpSpPr>
          <a:xfrm>
            <a:off x="1938516" y="2428568"/>
            <a:ext cx="3165210" cy="1114430"/>
            <a:chOff x="1249500" y="2340000"/>
            <a:chExt cx="3818935" cy="1217999"/>
          </a:xfrm>
        </p:grpSpPr>
        <p:sp>
          <p:nvSpPr>
            <p:cNvPr id="49" name="모서리가 둥근 직사각형 31">
              <a:extLst>
                <a:ext uri="{FF2B5EF4-FFF2-40B4-BE49-F238E27FC236}">
                  <a16:creationId xmlns:a16="http://schemas.microsoft.com/office/drawing/2014/main" id="{E57774ED-BB02-4E27-234E-87006762EB59}"/>
                </a:ext>
              </a:extLst>
            </p:cNvPr>
            <p:cNvSpPr/>
            <p:nvPr/>
          </p:nvSpPr>
          <p:spPr>
            <a:xfrm>
              <a:off x="2008499" y="2596500"/>
              <a:ext cx="3059936" cy="832500"/>
            </a:xfrm>
            <a:prstGeom prst="roundRect">
              <a:avLst>
                <a:gd name="adj" fmla="val 16667"/>
              </a:avLst>
            </a:prstGeom>
            <a:solidFill>
              <a:srgbClr val="FAF3DB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50" name="TextBox 9">
              <a:extLst>
                <a:ext uri="{FF2B5EF4-FFF2-40B4-BE49-F238E27FC236}">
                  <a16:creationId xmlns:a16="http://schemas.microsoft.com/office/drawing/2014/main" id="{420CEF6F-6937-9488-EEE8-2FAD588ADD2E}"/>
                </a:ext>
              </a:extLst>
            </p:cNvPr>
            <p:cNvSpPr txBox="1"/>
            <p:nvPr/>
          </p:nvSpPr>
          <p:spPr>
            <a:xfrm>
              <a:off x="2467499" y="2832623"/>
              <a:ext cx="2364105" cy="437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말로 표현해요</a:t>
              </a:r>
              <a:r>
                <a:rPr lang="en-US" altLang="ko-KR" sz="2000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.</a:t>
              </a:r>
            </a:p>
          </p:txBody>
        </p:sp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72DDCED9-2527-AA38-DAA8-54F86E766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249500" y="2340000"/>
              <a:ext cx="1217999" cy="1217999"/>
            </a:xfrm>
            <a:prstGeom prst="rect">
              <a:avLst/>
            </a:prstGeom>
          </p:spPr>
        </p:pic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24DCE819-F8DC-DFCA-7E16-F51C672DB548}"/>
              </a:ext>
            </a:extLst>
          </p:cNvPr>
          <p:cNvGrpSpPr/>
          <p:nvPr/>
        </p:nvGrpSpPr>
        <p:grpSpPr>
          <a:xfrm>
            <a:off x="6184712" y="2428569"/>
            <a:ext cx="3587959" cy="1114430"/>
            <a:chOff x="6261001" y="2473501"/>
            <a:chExt cx="4328996" cy="1217999"/>
          </a:xfrm>
        </p:grpSpPr>
        <p:sp>
          <p:nvSpPr>
            <p:cNvPr id="53" name="모서리가 둥근 직사각형 32">
              <a:extLst>
                <a:ext uri="{FF2B5EF4-FFF2-40B4-BE49-F238E27FC236}">
                  <a16:creationId xmlns:a16="http://schemas.microsoft.com/office/drawing/2014/main" id="{D293CCF9-B996-9BE8-29C9-C55AEB90D20A}"/>
                </a:ext>
              </a:extLst>
            </p:cNvPr>
            <p:cNvSpPr/>
            <p:nvPr/>
          </p:nvSpPr>
          <p:spPr>
            <a:xfrm>
              <a:off x="6261001" y="2634000"/>
              <a:ext cx="3780000" cy="1012499"/>
            </a:xfrm>
            <a:prstGeom prst="roundRect">
              <a:avLst>
                <a:gd name="adj" fmla="val 16667"/>
              </a:avLst>
            </a:prstGeom>
            <a:solidFill>
              <a:srgbClr val="FAF3DB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6D6A1C20-0228-E26C-B1D3-A985B7EA2A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9371998" y="2473501"/>
              <a:ext cx="1217999" cy="1217999"/>
            </a:xfrm>
            <a:prstGeom prst="rect">
              <a:avLst/>
            </a:prstGeom>
          </p:spPr>
        </p:pic>
        <p:sp>
          <p:nvSpPr>
            <p:cNvPr id="55" name="TextBox 9">
              <a:extLst>
                <a:ext uri="{FF2B5EF4-FFF2-40B4-BE49-F238E27FC236}">
                  <a16:creationId xmlns:a16="http://schemas.microsoft.com/office/drawing/2014/main" id="{A6C18917-8DA5-D75A-44CC-FC22EA4468D1}"/>
                </a:ext>
              </a:extLst>
            </p:cNvPr>
            <p:cNvSpPr txBox="1"/>
            <p:nvPr/>
          </p:nvSpPr>
          <p:spPr>
            <a:xfrm>
              <a:off x="6306000" y="2717503"/>
              <a:ext cx="3391965" cy="7736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전화를 드려서</a:t>
              </a:r>
              <a:endPara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  <a:p>
              <a:pPr lvl="0" algn="ctr">
                <a:defRPr/>
              </a:pPr>
              <a:r>
                <a:rPr lang="ko-KR" altLang="en-US" sz="2000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마음을 전해요</a:t>
              </a:r>
              <a:r>
                <a:rPr lang="en-US" altLang="ko-KR" sz="2000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.</a:t>
              </a: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7257CFD2-3AF0-E3C6-7B93-FD8872E6CB3A}"/>
              </a:ext>
            </a:extLst>
          </p:cNvPr>
          <p:cNvGrpSpPr/>
          <p:nvPr/>
        </p:nvGrpSpPr>
        <p:grpSpPr>
          <a:xfrm>
            <a:off x="2404575" y="3736568"/>
            <a:ext cx="3706070" cy="1114430"/>
            <a:chOff x="1445998" y="3639000"/>
            <a:chExt cx="4471501" cy="1217999"/>
          </a:xfrm>
        </p:grpSpPr>
        <p:sp>
          <p:nvSpPr>
            <p:cNvPr id="57" name="모서리가 둥근 직사각형 34">
              <a:extLst>
                <a:ext uri="{FF2B5EF4-FFF2-40B4-BE49-F238E27FC236}">
                  <a16:creationId xmlns:a16="http://schemas.microsoft.com/office/drawing/2014/main" id="{31CF4047-B8CC-A6A3-85B6-49EF8D22AF90}"/>
                </a:ext>
              </a:extLst>
            </p:cNvPr>
            <p:cNvSpPr/>
            <p:nvPr/>
          </p:nvSpPr>
          <p:spPr>
            <a:xfrm>
              <a:off x="1445998" y="3789000"/>
              <a:ext cx="3667499" cy="945000"/>
            </a:xfrm>
            <a:prstGeom prst="roundRect">
              <a:avLst>
                <a:gd name="adj" fmla="val 16667"/>
              </a:avLst>
            </a:prstGeom>
            <a:solidFill>
              <a:srgbClr val="FAF3DB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778B493E-B6AE-3949-EE05-8B0950E1A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699500" y="3639000"/>
              <a:ext cx="1217999" cy="1217999"/>
            </a:xfrm>
            <a:prstGeom prst="rect">
              <a:avLst/>
            </a:prstGeom>
          </p:spPr>
        </p:pic>
        <p:sp>
          <p:nvSpPr>
            <p:cNvPr id="59" name="TextBox 9">
              <a:extLst>
                <a:ext uri="{FF2B5EF4-FFF2-40B4-BE49-F238E27FC236}">
                  <a16:creationId xmlns:a16="http://schemas.microsoft.com/office/drawing/2014/main" id="{25FAE0BF-D433-1DE2-91CF-C2811F578361}"/>
                </a:ext>
              </a:extLst>
            </p:cNvPr>
            <p:cNvSpPr txBox="1"/>
            <p:nvPr/>
          </p:nvSpPr>
          <p:spPr>
            <a:xfrm>
              <a:off x="1558858" y="3789000"/>
              <a:ext cx="3294106" cy="7736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손으로 쓴</a:t>
              </a:r>
              <a:endPara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  <a:p>
              <a:pPr lvl="0" algn="ctr">
                <a:defRPr/>
              </a:pPr>
              <a:r>
                <a:rPr lang="ko-KR" altLang="en-US" sz="2000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감사 카드를 보내요</a:t>
              </a:r>
              <a:r>
                <a:rPr lang="en-US" altLang="ko-KR" sz="2000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.</a:t>
              </a: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31215869-5592-B3B0-BF35-BD56DA063583}"/>
              </a:ext>
            </a:extLst>
          </p:cNvPr>
          <p:cNvGrpSpPr/>
          <p:nvPr/>
        </p:nvGrpSpPr>
        <p:grpSpPr>
          <a:xfrm>
            <a:off x="6142852" y="3729068"/>
            <a:ext cx="3787726" cy="1114430"/>
            <a:chOff x="6096000" y="3699000"/>
            <a:chExt cx="4570022" cy="1217999"/>
          </a:xfrm>
        </p:grpSpPr>
        <p:sp>
          <p:nvSpPr>
            <p:cNvPr id="61" name="모서리가 둥근 직사각형 33">
              <a:extLst>
                <a:ext uri="{FF2B5EF4-FFF2-40B4-BE49-F238E27FC236}">
                  <a16:creationId xmlns:a16="http://schemas.microsoft.com/office/drawing/2014/main" id="{2B3724C6-3CFA-9936-AAE2-3E170AA3A695}"/>
                </a:ext>
              </a:extLst>
            </p:cNvPr>
            <p:cNvSpPr/>
            <p:nvPr/>
          </p:nvSpPr>
          <p:spPr>
            <a:xfrm>
              <a:off x="6553500" y="3886500"/>
              <a:ext cx="4034999" cy="832500"/>
            </a:xfrm>
            <a:prstGeom prst="roundRect">
              <a:avLst>
                <a:gd name="adj" fmla="val 16667"/>
              </a:avLst>
            </a:prstGeom>
            <a:solidFill>
              <a:srgbClr val="FAF3DB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4AFCE1E4-E9C5-EA2A-758C-5538D9708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096000" y="3699000"/>
              <a:ext cx="1217999" cy="1217999"/>
            </a:xfrm>
            <a:prstGeom prst="rect">
              <a:avLst/>
            </a:prstGeom>
          </p:spPr>
        </p:pic>
        <p:sp>
          <p:nvSpPr>
            <p:cNvPr id="63" name="TextBox 9">
              <a:extLst>
                <a:ext uri="{FF2B5EF4-FFF2-40B4-BE49-F238E27FC236}">
                  <a16:creationId xmlns:a16="http://schemas.microsoft.com/office/drawing/2014/main" id="{EF9962E4-D306-37E8-D011-859FC37F7C7B}"/>
                </a:ext>
              </a:extLst>
            </p:cNvPr>
            <p:cNvSpPr txBox="1"/>
            <p:nvPr/>
          </p:nvSpPr>
          <p:spPr>
            <a:xfrm>
              <a:off x="7111380" y="4090660"/>
              <a:ext cx="3554642" cy="437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소소한 선물을 전해요</a:t>
              </a:r>
              <a:r>
                <a:rPr lang="en-US" altLang="ko-KR" sz="2000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.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36212DEE-05AC-E891-2775-704D9FDDF8BC}"/>
              </a:ext>
            </a:extLst>
          </p:cNvPr>
          <p:cNvGrpSpPr/>
          <p:nvPr/>
        </p:nvGrpSpPr>
        <p:grpSpPr>
          <a:xfrm>
            <a:off x="2588389" y="4918568"/>
            <a:ext cx="3059589" cy="1114430"/>
            <a:chOff x="2036998" y="4814999"/>
            <a:chExt cx="3691501" cy="1217999"/>
          </a:xfrm>
        </p:grpSpPr>
        <p:sp>
          <p:nvSpPr>
            <p:cNvPr id="65" name="모서리가 둥근 직사각형 35">
              <a:extLst>
                <a:ext uri="{FF2B5EF4-FFF2-40B4-BE49-F238E27FC236}">
                  <a16:creationId xmlns:a16="http://schemas.microsoft.com/office/drawing/2014/main" id="{1D9697D0-8A71-1644-73EB-4A3C5EC4E18A}"/>
                </a:ext>
              </a:extLst>
            </p:cNvPr>
            <p:cNvSpPr/>
            <p:nvPr/>
          </p:nvSpPr>
          <p:spPr>
            <a:xfrm>
              <a:off x="2743499" y="4951499"/>
              <a:ext cx="2985000" cy="1005000"/>
            </a:xfrm>
            <a:prstGeom prst="roundRect">
              <a:avLst>
                <a:gd name="adj" fmla="val 16667"/>
              </a:avLst>
            </a:prstGeom>
            <a:solidFill>
              <a:srgbClr val="FAF3DB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pic>
          <p:nvPicPr>
            <p:cNvPr id="66" name="그림 65">
              <a:extLst>
                <a:ext uri="{FF2B5EF4-FFF2-40B4-BE49-F238E27FC236}">
                  <a16:creationId xmlns:a16="http://schemas.microsoft.com/office/drawing/2014/main" id="{50630399-2042-6ACD-2FE8-55674980E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036998" y="4814999"/>
              <a:ext cx="1217999" cy="1217999"/>
            </a:xfrm>
            <a:prstGeom prst="rect">
              <a:avLst/>
            </a:prstGeom>
          </p:spPr>
        </p:pic>
        <p:sp>
          <p:nvSpPr>
            <p:cNvPr id="67" name="TextBox 9">
              <a:extLst>
                <a:ext uri="{FF2B5EF4-FFF2-40B4-BE49-F238E27FC236}">
                  <a16:creationId xmlns:a16="http://schemas.microsoft.com/office/drawing/2014/main" id="{66022275-97A9-6318-BBB0-6671AAA55E8D}"/>
                </a:ext>
              </a:extLst>
            </p:cNvPr>
            <p:cNvSpPr txBox="1"/>
            <p:nvPr/>
          </p:nvSpPr>
          <p:spPr>
            <a:xfrm>
              <a:off x="2994567" y="5219998"/>
              <a:ext cx="2731606" cy="437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문자를 보내요</a:t>
              </a:r>
              <a:r>
                <a:rPr lang="en-US" altLang="ko-KR" sz="2000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!</a:t>
              </a:r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1D8ABD9B-F8FC-AD9B-CEDB-78209A65F537}"/>
              </a:ext>
            </a:extLst>
          </p:cNvPr>
          <p:cNvGrpSpPr/>
          <p:nvPr/>
        </p:nvGrpSpPr>
        <p:grpSpPr>
          <a:xfrm>
            <a:off x="6347378" y="4912570"/>
            <a:ext cx="2906439" cy="1114430"/>
            <a:chOff x="6335999" y="4771501"/>
            <a:chExt cx="3908998" cy="1217999"/>
          </a:xfrm>
        </p:grpSpPr>
        <p:sp>
          <p:nvSpPr>
            <p:cNvPr id="69" name="모서리가 둥근 직사각형 38">
              <a:extLst>
                <a:ext uri="{FF2B5EF4-FFF2-40B4-BE49-F238E27FC236}">
                  <a16:creationId xmlns:a16="http://schemas.microsoft.com/office/drawing/2014/main" id="{F316058F-63A5-A6F2-8F46-943F18013AD4}"/>
                </a:ext>
              </a:extLst>
            </p:cNvPr>
            <p:cNvSpPr/>
            <p:nvPr/>
          </p:nvSpPr>
          <p:spPr>
            <a:xfrm>
              <a:off x="6335999" y="4951499"/>
              <a:ext cx="2985000" cy="937500"/>
            </a:xfrm>
            <a:prstGeom prst="roundRect">
              <a:avLst>
                <a:gd name="adj" fmla="val 16667"/>
              </a:avLst>
            </a:prstGeom>
            <a:solidFill>
              <a:srgbClr val="FAF3DB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70" name="TextBox 9">
              <a:extLst>
                <a:ext uri="{FF2B5EF4-FFF2-40B4-BE49-F238E27FC236}">
                  <a16:creationId xmlns:a16="http://schemas.microsoft.com/office/drawing/2014/main" id="{2742618F-8A08-6B64-CE60-9C73E4E7295F}"/>
                </a:ext>
              </a:extLst>
            </p:cNvPr>
            <p:cNvSpPr txBox="1"/>
            <p:nvPr/>
          </p:nvSpPr>
          <p:spPr>
            <a:xfrm>
              <a:off x="6478860" y="4960001"/>
              <a:ext cx="2634105" cy="7736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도움 받을 때</a:t>
              </a:r>
              <a:endPara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  <a:p>
              <a:pPr lvl="0" algn="ctr">
                <a:defRPr/>
              </a:pPr>
              <a:r>
                <a:rPr lang="ko-KR" altLang="en-US" sz="2000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미소를 지어요</a:t>
              </a:r>
              <a:r>
                <a:rPr lang="en-US" altLang="ko-KR" sz="2000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.</a:t>
              </a:r>
            </a:p>
          </p:txBody>
        </p:sp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id="{46F0AFEA-D27C-7659-66B6-C787ED6FB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9026998" y="4771501"/>
              <a:ext cx="1217999" cy="121799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FEB71B9-3460-D901-CAE8-0A8BB3D60364}"/>
              </a:ext>
            </a:extLst>
          </p:cNvPr>
          <p:cNvSpPr txBox="1"/>
          <p:nvPr/>
        </p:nvSpPr>
        <p:spPr>
          <a:xfrm>
            <a:off x="3588698" y="1379642"/>
            <a:ext cx="29434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삶에 감사가 필요해요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162DE76-DD52-0493-8302-79AE79E498A6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7DD367B-E660-014C-38F8-3CE038669E2F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254062-F3D6-960B-81C8-EAC3F0951B57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9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  <p:bldP spid="56" grpId="0" animBg="1"/>
      <p:bldP spid="60" grpId="0" animBg="1"/>
      <p:bldP spid="64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218C797C-5E74-310C-9AE1-A2154B97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5"/>
            <a:ext cx="12192000" cy="6824309"/>
          </a:xfrm>
          <a:prstGeom prst="rect">
            <a:avLst/>
          </a:prstGeom>
        </p:spPr>
      </p:pic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CD2DB10D-7BEB-2A54-3904-0A1E8DE04769}"/>
              </a:ext>
            </a:extLst>
          </p:cNvPr>
          <p:cNvSpPr/>
          <p:nvPr/>
        </p:nvSpPr>
        <p:spPr>
          <a:xfrm>
            <a:off x="1321806" y="1530318"/>
            <a:ext cx="4517679" cy="3975747"/>
          </a:xfrm>
          <a:custGeom>
            <a:avLst/>
            <a:gdLst>
              <a:gd name="connsiteX0" fmla="*/ 2264252 w 4517679"/>
              <a:gd name="connsiteY0" fmla="*/ 0 h 4651011"/>
              <a:gd name="connsiteX1" fmla="*/ 2839818 w 4517679"/>
              <a:gd name="connsiteY1" fmla="*/ 381511 h 4651011"/>
              <a:gd name="connsiteX2" fmla="*/ 2861820 w 4517679"/>
              <a:gd name="connsiteY2" fmla="*/ 452391 h 4651011"/>
              <a:gd name="connsiteX3" fmla="*/ 4216260 w 4517679"/>
              <a:gd name="connsiteY3" fmla="*/ 452391 h 4651011"/>
              <a:gd name="connsiteX4" fmla="*/ 4517679 w 4517679"/>
              <a:gd name="connsiteY4" fmla="*/ 753810 h 4651011"/>
              <a:gd name="connsiteX5" fmla="*/ 4517679 w 4517679"/>
              <a:gd name="connsiteY5" fmla="*/ 4349592 h 4651011"/>
              <a:gd name="connsiteX6" fmla="*/ 4216260 w 4517679"/>
              <a:gd name="connsiteY6" fmla="*/ 4651011 h 4651011"/>
              <a:gd name="connsiteX7" fmla="*/ 301419 w 4517679"/>
              <a:gd name="connsiteY7" fmla="*/ 4651011 h 4651011"/>
              <a:gd name="connsiteX8" fmla="*/ 0 w 4517679"/>
              <a:gd name="connsiteY8" fmla="*/ 4349592 h 4651011"/>
              <a:gd name="connsiteX9" fmla="*/ 0 w 4517679"/>
              <a:gd name="connsiteY9" fmla="*/ 753810 h 4651011"/>
              <a:gd name="connsiteX10" fmla="*/ 301419 w 4517679"/>
              <a:gd name="connsiteY10" fmla="*/ 452391 h 4651011"/>
              <a:gd name="connsiteX11" fmla="*/ 1666684 w 4517679"/>
              <a:gd name="connsiteY11" fmla="*/ 452391 h 4651011"/>
              <a:gd name="connsiteX12" fmla="*/ 1688687 w 4517679"/>
              <a:gd name="connsiteY12" fmla="*/ 381511 h 4651011"/>
              <a:gd name="connsiteX13" fmla="*/ 2264252 w 4517679"/>
              <a:gd name="connsiteY13" fmla="*/ 0 h 465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17679" h="4651011">
                <a:moveTo>
                  <a:pt x="2264252" y="0"/>
                </a:moveTo>
                <a:cubicBezTo>
                  <a:pt x="2522992" y="0"/>
                  <a:pt x="2744990" y="157313"/>
                  <a:pt x="2839818" y="381511"/>
                </a:cubicBezTo>
                <a:lnTo>
                  <a:pt x="2861820" y="452391"/>
                </a:lnTo>
                <a:lnTo>
                  <a:pt x="4216260" y="452391"/>
                </a:lnTo>
                <a:cubicBezTo>
                  <a:pt x="4382729" y="452391"/>
                  <a:pt x="4517679" y="587341"/>
                  <a:pt x="4517679" y="753810"/>
                </a:cubicBezTo>
                <a:lnTo>
                  <a:pt x="4517679" y="4349592"/>
                </a:lnTo>
                <a:cubicBezTo>
                  <a:pt x="4517679" y="4516061"/>
                  <a:pt x="4382729" y="4651011"/>
                  <a:pt x="4216260" y="4651011"/>
                </a:cubicBezTo>
                <a:lnTo>
                  <a:pt x="301419" y="4651011"/>
                </a:lnTo>
                <a:cubicBezTo>
                  <a:pt x="134950" y="4651011"/>
                  <a:pt x="0" y="4516061"/>
                  <a:pt x="0" y="4349592"/>
                </a:cubicBezTo>
                <a:lnTo>
                  <a:pt x="0" y="753810"/>
                </a:lnTo>
                <a:cubicBezTo>
                  <a:pt x="0" y="587341"/>
                  <a:pt x="134950" y="452391"/>
                  <a:pt x="301419" y="452391"/>
                </a:cubicBezTo>
                <a:lnTo>
                  <a:pt x="1666684" y="452391"/>
                </a:lnTo>
                <a:lnTo>
                  <a:pt x="1688687" y="381511"/>
                </a:lnTo>
                <a:cubicBezTo>
                  <a:pt x="1783514" y="157313"/>
                  <a:pt x="2005512" y="0"/>
                  <a:pt x="2264252" y="0"/>
                </a:cubicBezTo>
                <a:close/>
              </a:path>
            </a:pathLst>
          </a:custGeom>
          <a:solidFill>
            <a:srgbClr val="FFE7E7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80D4B3-DE4C-C5AE-D075-82665493784B}"/>
              </a:ext>
            </a:extLst>
          </p:cNvPr>
          <p:cNvSpPr txBox="1"/>
          <p:nvPr/>
        </p:nvSpPr>
        <p:spPr>
          <a:xfrm>
            <a:off x="4119342" y="830580"/>
            <a:ext cx="39533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어떤 상황을 경험하고 싶나요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49680-3641-F873-E5F2-9FC04AEED429}"/>
              </a:ext>
            </a:extLst>
          </p:cNvPr>
          <p:cNvSpPr txBox="1"/>
          <p:nvPr/>
        </p:nvSpPr>
        <p:spPr>
          <a:xfrm>
            <a:off x="1581338" y="2391360"/>
            <a:ext cx="3998614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준비물을 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안 가져 왔을 때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빌려주는 짝꿍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F5C53347-B25F-4E0E-D6AF-667553ACB8BE}"/>
              </a:ext>
            </a:extLst>
          </p:cNvPr>
          <p:cNvSpPr/>
          <p:nvPr/>
        </p:nvSpPr>
        <p:spPr>
          <a:xfrm>
            <a:off x="6352515" y="1530318"/>
            <a:ext cx="4517679" cy="3975747"/>
          </a:xfrm>
          <a:custGeom>
            <a:avLst/>
            <a:gdLst>
              <a:gd name="connsiteX0" fmla="*/ 2264252 w 4517679"/>
              <a:gd name="connsiteY0" fmla="*/ 0 h 4651011"/>
              <a:gd name="connsiteX1" fmla="*/ 2839818 w 4517679"/>
              <a:gd name="connsiteY1" fmla="*/ 381511 h 4651011"/>
              <a:gd name="connsiteX2" fmla="*/ 2861820 w 4517679"/>
              <a:gd name="connsiteY2" fmla="*/ 452391 h 4651011"/>
              <a:gd name="connsiteX3" fmla="*/ 4216260 w 4517679"/>
              <a:gd name="connsiteY3" fmla="*/ 452391 h 4651011"/>
              <a:gd name="connsiteX4" fmla="*/ 4517679 w 4517679"/>
              <a:gd name="connsiteY4" fmla="*/ 753810 h 4651011"/>
              <a:gd name="connsiteX5" fmla="*/ 4517679 w 4517679"/>
              <a:gd name="connsiteY5" fmla="*/ 4349592 h 4651011"/>
              <a:gd name="connsiteX6" fmla="*/ 4216260 w 4517679"/>
              <a:gd name="connsiteY6" fmla="*/ 4651011 h 4651011"/>
              <a:gd name="connsiteX7" fmla="*/ 301419 w 4517679"/>
              <a:gd name="connsiteY7" fmla="*/ 4651011 h 4651011"/>
              <a:gd name="connsiteX8" fmla="*/ 0 w 4517679"/>
              <a:gd name="connsiteY8" fmla="*/ 4349592 h 4651011"/>
              <a:gd name="connsiteX9" fmla="*/ 0 w 4517679"/>
              <a:gd name="connsiteY9" fmla="*/ 753810 h 4651011"/>
              <a:gd name="connsiteX10" fmla="*/ 301419 w 4517679"/>
              <a:gd name="connsiteY10" fmla="*/ 452391 h 4651011"/>
              <a:gd name="connsiteX11" fmla="*/ 1666684 w 4517679"/>
              <a:gd name="connsiteY11" fmla="*/ 452391 h 4651011"/>
              <a:gd name="connsiteX12" fmla="*/ 1688687 w 4517679"/>
              <a:gd name="connsiteY12" fmla="*/ 381511 h 4651011"/>
              <a:gd name="connsiteX13" fmla="*/ 2264252 w 4517679"/>
              <a:gd name="connsiteY13" fmla="*/ 0 h 465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17679" h="4651011">
                <a:moveTo>
                  <a:pt x="2264252" y="0"/>
                </a:moveTo>
                <a:cubicBezTo>
                  <a:pt x="2522992" y="0"/>
                  <a:pt x="2744990" y="157313"/>
                  <a:pt x="2839818" y="381511"/>
                </a:cubicBezTo>
                <a:lnTo>
                  <a:pt x="2861820" y="452391"/>
                </a:lnTo>
                <a:lnTo>
                  <a:pt x="4216260" y="452391"/>
                </a:lnTo>
                <a:cubicBezTo>
                  <a:pt x="4382729" y="452391"/>
                  <a:pt x="4517679" y="587341"/>
                  <a:pt x="4517679" y="753810"/>
                </a:cubicBezTo>
                <a:lnTo>
                  <a:pt x="4517679" y="4349592"/>
                </a:lnTo>
                <a:cubicBezTo>
                  <a:pt x="4517679" y="4516061"/>
                  <a:pt x="4382729" y="4651011"/>
                  <a:pt x="4216260" y="4651011"/>
                </a:cubicBezTo>
                <a:lnTo>
                  <a:pt x="301419" y="4651011"/>
                </a:lnTo>
                <a:cubicBezTo>
                  <a:pt x="134950" y="4651011"/>
                  <a:pt x="0" y="4516061"/>
                  <a:pt x="0" y="4349592"/>
                </a:cubicBezTo>
                <a:lnTo>
                  <a:pt x="0" y="753810"/>
                </a:lnTo>
                <a:cubicBezTo>
                  <a:pt x="0" y="587341"/>
                  <a:pt x="134950" y="452391"/>
                  <a:pt x="301419" y="452391"/>
                </a:cubicBezTo>
                <a:lnTo>
                  <a:pt x="1666684" y="452391"/>
                </a:lnTo>
                <a:lnTo>
                  <a:pt x="1688687" y="381511"/>
                </a:lnTo>
                <a:cubicBezTo>
                  <a:pt x="1783514" y="157313"/>
                  <a:pt x="2005512" y="0"/>
                  <a:pt x="2264252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CBE7C9-E6BB-BEBB-7005-D8B0B014DE68}"/>
              </a:ext>
            </a:extLst>
          </p:cNvPr>
          <p:cNvSpPr txBox="1"/>
          <p:nvPr/>
        </p:nvSpPr>
        <p:spPr>
          <a:xfrm>
            <a:off x="6612047" y="2440525"/>
            <a:ext cx="3998614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준비물을 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안 가져 왔을 때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놀리는 옆 반 친구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3B3656-7558-DAD7-1FC7-DF87F0BDF795}"/>
              </a:ext>
            </a:extLst>
          </p:cNvPr>
          <p:cNvSpPr txBox="1"/>
          <p:nvPr/>
        </p:nvSpPr>
        <p:spPr>
          <a:xfrm>
            <a:off x="3293547" y="1606308"/>
            <a:ext cx="57419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4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A</a:t>
            </a:r>
            <a:endParaRPr lang="ko-KR" altLang="en-US" sz="44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728E82-F9BC-B5E9-136A-8C2B88746DC4}"/>
              </a:ext>
            </a:extLst>
          </p:cNvPr>
          <p:cNvSpPr txBox="1"/>
          <p:nvPr/>
        </p:nvSpPr>
        <p:spPr>
          <a:xfrm>
            <a:off x="8328263" y="1660473"/>
            <a:ext cx="56618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4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B</a:t>
            </a:r>
            <a:endParaRPr lang="ko-KR" altLang="en-US" sz="44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9960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B59B54-DB54-1F60-ABFA-C0ABB4E03646}"/>
              </a:ext>
            </a:extLst>
          </p:cNvPr>
          <p:cNvSpPr txBox="1"/>
          <p:nvPr/>
        </p:nvSpPr>
        <p:spPr>
          <a:xfrm>
            <a:off x="3434854" y="2300331"/>
            <a:ext cx="53222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우리는 감사를 왜 표현해야 할까요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EF0E6BB-C766-51C8-8E8E-712B56EFE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29" y="3834581"/>
            <a:ext cx="2310580" cy="23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2A507C5-2BD9-3B0F-1808-B2349C76A5C8}"/>
              </a:ext>
            </a:extLst>
          </p:cNvPr>
          <p:cNvSpPr/>
          <p:nvPr/>
        </p:nvSpPr>
        <p:spPr>
          <a:xfrm>
            <a:off x="3738399" y="3297964"/>
            <a:ext cx="4715202" cy="14937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서로 마음을 전하면</a:t>
            </a:r>
            <a:endParaRPr lang="en-US" altLang="ko-KR" sz="28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관계가 더 좋아지기</a:t>
            </a:r>
            <a:endParaRPr lang="en-US" altLang="ko-KR" sz="28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때문이에요</a:t>
            </a:r>
            <a:endParaRPr lang="en-US" altLang="ko-KR" sz="28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723EFC-540E-FA9C-C833-E1B1EFEC3EC8}"/>
              </a:ext>
            </a:extLst>
          </p:cNvPr>
          <p:cNvSpPr txBox="1"/>
          <p:nvPr/>
        </p:nvSpPr>
        <p:spPr>
          <a:xfrm>
            <a:off x="3588698" y="1379642"/>
            <a:ext cx="29434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삶에 감사가 필요해요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8173197-3061-B5AB-7A88-DFAC4C0B4EE3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E76C153D-6D9B-4905-2C92-AC29F19C90A3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49089B-3AF8-F616-9E51-CC3EC9A491C0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060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D27928-A857-ED0C-A834-CE24E0CB7148}"/>
              </a:ext>
            </a:extLst>
          </p:cNvPr>
          <p:cNvSpPr txBox="1"/>
          <p:nvPr/>
        </p:nvSpPr>
        <p:spPr>
          <a:xfrm>
            <a:off x="3434854" y="2199095"/>
            <a:ext cx="53222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우리는 감사를 왜 표현해야 할까요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2C7214A8-8398-EB59-A3ED-0734CEFC3550}"/>
              </a:ext>
            </a:extLst>
          </p:cNvPr>
          <p:cNvSpPr/>
          <p:nvPr/>
        </p:nvSpPr>
        <p:spPr>
          <a:xfrm>
            <a:off x="3937747" y="3296376"/>
            <a:ext cx="4715202" cy="14937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긍정적인 에너지가 </a:t>
            </a:r>
            <a:endParaRPr lang="en-US" altLang="ko-KR" sz="28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주변 사람들에게도 전해져 </a:t>
            </a:r>
            <a:endParaRPr lang="en-US" altLang="ko-KR" sz="28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좋은 영향을 주기 때문이요</a:t>
            </a:r>
            <a:endParaRPr lang="en-US" altLang="ko-KR" sz="28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A0D041F-699C-4F8F-F4A7-03493B319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4" y="4021393"/>
            <a:ext cx="2154509" cy="215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837F97-5037-C0E7-892B-8932361634C9}"/>
              </a:ext>
            </a:extLst>
          </p:cNvPr>
          <p:cNvSpPr txBox="1"/>
          <p:nvPr/>
        </p:nvSpPr>
        <p:spPr>
          <a:xfrm>
            <a:off x="3588698" y="1379642"/>
            <a:ext cx="29434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삶에 감사가 필요해요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DA2EB53-4118-65C2-C415-D1B05E787D3C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A25014F2-382A-AAD6-9A2A-27B42DF9F08C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5DE5CE-CDA7-714D-BC59-DB944B533150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376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3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363B6D-79E2-0CB5-412C-8A0337CA2489}"/>
              </a:ext>
            </a:extLst>
          </p:cNvPr>
          <p:cNvSpPr txBox="1"/>
          <p:nvPr/>
        </p:nvSpPr>
        <p:spPr>
          <a:xfrm>
            <a:off x="3434854" y="2321253"/>
            <a:ext cx="53222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우리는 감사를 왜 표현해야 할까요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2CB5041E-32AC-2900-F797-4DED2A414820}"/>
              </a:ext>
            </a:extLst>
          </p:cNvPr>
          <p:cNvSpPr/>
          <p:nvPr/>
        </p:nvSpPr>
        <p:spPr>
          <a:xfrm>
            <a:off x="3570540" y="3334120"/>
            <a:ext cx="5796427" cy="14937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감사를 자주 표현하면 </a:t>
            </a:r>
            <a:endParaRPr lang="en-US" altLang="ko-KR" sz="28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나에게 감사가 또 돌아올 수 있어요</a:t>
            </a:r>
            <a:endParaRPr lang="en-US" altLang="ko-KR" sz="28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B34890C-FC55-11A6-8593-AC278F7D6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3440" y="4105920"/>
            <a:ext cx="2083581" cy="202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7782D3-C680-CC72-754A-0C3E9161A3ED}"/>
              </a:ext>
            </a:extLst>
          </p:cNvPr>
          <p:cNvSpPr txBox="1"/>
          <p:nvPr/>
        </p:nvSpPr>
        <p:spPr>
          <a:xfrm>
            <a:off x="3588698" y="1379642"/>
            <a:ext cx="29434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삶에 감사가 필요해요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86CE5BB-F4AC-11C3-1219-0A885E23FCC1}"/>
              </a:ext>
            </a:extLst>
          </p:cNvPr>
          <p:cNvGrpSpPr/>
          <p:nvPr/>
        </p:nvGrpSpPr>
        <p:grpSpPr>
          <a:xfrm>
            <a:off x="1941176" y="1382000"/>
            <a:ext cx="1549276" cy="535291"/>
            <a:chOff x="905519" y="634469"/>
            <a:chExt cx="1710680" cy="556590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16D43E9C-A29F-62AF-BE39-C04E43ECC8B1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1039EF-4C6F-4277-7281-7508B262B246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479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9E84CC-3421-96A2-BA4A-8EC61249DA9E}"/>
              </a:ext>
            </a:extLst>
          </p:cNvPr>
          <p:cNvSpPr txBox="1"/>
          <p:nvPr/>
        </p:nvSpPr>
        <p:spPr>
          <a:xfrm>
            <a:off x="3466344" y="2144259"/>
            <a:ext cx="53222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우리는 감사를 왜 표현해야 할까요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F8A2CDC-E787-1690-DB2D-5E971C90CE6E}"/>
              </a:ext>
            </a:extLst>
          </p:cNvPr>
          <p:cNvSpPr/>
          <p:nvPr/>
        </p:nvSpPr>
        <p:spPr>
          <a:xfrm>
            <a:off x="3969237" y="3268958"/>
            <a:ext cx="4715202" cy="14937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그게 예의 있는 행동이기</a:t>
            </a:r>
            <a:endParaRPr lang="en-US" altLang="ko-KR" sz="28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때문입니다</a:t>
            </a:r>
            <a:r>
              <a:rPr lang="en-US" altLang="ko-KR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BD2DBBF-352D-2B44-5CE7-1DB9B48CE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35" y="4110382"/>
            <a:ext cx="2012527" cy="20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41CAC7-F19C-FEA5-7F35-03A242B0E284}"/>
              </a:ext>
            </a:extLst>
          </p:cNvPr>
          <p:cNvSpPr txBox="1"/>
          <p:nvPr/>
        </p:nvSpPr>
        <p:spPr>
          <a:xfrm>
            <a:off x="3588698" y="1379642"/>
            <a:ext cx="29434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삶에 감사가 필요해요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271E2B9-5AF8-2C72-EBE3-404E415A7CF5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197211C9-691B-6B8F-67C3-92D93F54C847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6ADE70-0D11-8EB0-F479-994B176ACF99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131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8421EB-E7B8-33FD-F126-9658A43F58A7}"/>
              </a:ext>
            </a:extLst>
          </p:cNvPr>
          <p:cNvSpPr txBox="1"/>
          <p:nvPr/>
        </p:nvSpPr>
        <p:spPr>
          <a:xfrm>
            <a:off x="2481870" y="2225293"/>
            <a:ext cx="72282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감사를 표현할 때 어떤 감정을 느낄 수 있었나요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40CB85B-98E9-2F8F-54CA-A55CE6AAF120}"/>
              </a:ext>
            </a:extLst>
          </p:cNvPr>
          <p:cNvSpPr/>
          <p:nvPr/>
        </p:nvSpPr>
        <p:spPr>
          <a:xfrm>
            <a:off x="2088363" y="3361124"/>
            <a:ext cx="1710681" cy="962608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만족감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B10CB06-883B-BD0F-697D-1FC13223D513}"/>
              </a:ext>
            </a:extLst>
          </p:cNvPr>
          <p:cNvSpPr/>
          <p:nvPr/>
        </p:nvSpPr>
        <p:spPr>
          <a:xfrm>
            <a:off x="2805358" y="4709115"/>
            <a:ext cx="1710681" cy="962608"/>
          </a:xfrm>
          <a:prstGeom prst="roundRect">
            <a:avLst>
              <a:gd name="adj" fmla="val 50000"/>
            </a:avLst>
          </a:prstGeom>
          <a:solidFill>
            <a:srgbClr val="FFE7E7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존경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9FBDC5C-DFF5-8E00-3DFA-B71C68D799CE}"/>
              </a:ext>
            </a:extLst>
          </p:cNvPr>
          <p:cNvSpPr/>
          <p:nvPr/>
        </p:nvSpPr>
        <p:spPr>
          <a:xfrm>
            <a:off x="4174064" y="3361124"/>
            <a:ext cx="1710681" cy="962608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행복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39A06FB-A851-015A-FF1F-098A483D6CE1}"/>
              </a:ext>
            </a:extLst>
          </p:cNvPr>
          <p:cNvSpPr/>
          <p:nvPr/>
        </p:nvSpPr>
        <p:spPr>
          <a:xfrm>
            <a:off x="5165248" y="4709115"/>
            <a:ext cx="1710681" cy="96260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쑥스러움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FFF58988-54B0-8119-327A-261B1928C47A}"/>
              </a:ext>
            </a:extLst>
          </p:cNvPr>
          <p:cNvSpPr/>
          <p:nvPr/>
        </p:nvSpPr>
        <p:spPr>
          <a:xfrm>
            <a:off x="6293519" y="3361124"/>
            <a:ext cx="1710681" cy="96260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기쁨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B4AFA1E2-CFE3-F160-B742-10C3534F245F}"/>
              </a:ext>
            </a:extLst>
          </p:cNvPr>
          <p:cNvSpPr/>
          <p:nvPr/>
        </p:nvSpPr>
        <p:spPr>
          <a:xfrm>
            <a:off x="7254697" y="4662195"/>
            <a:ext cx="1710681" cy="962608"/>
          </a:xfrm>
          <a:prstGeom prst="roundRect">
            <a:avLst>
              <a:gd name="adj" fmla="val 50000"/>
            </a:avLst>
          </a:prstGeom>
          <a:solidFill>
            <a:srgbClr val="EBDCFC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따뜻함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5B9C9162-ED84-8507-1086-58067C444CB5}"/>
              </a:ext>
            </a:extLst>
          </p:cNvPr>
          <p:cNvSpPr/>
          <p:nvPr/>
        </p:nvSpPr>
        <p:spPr>
          <a:xfrm>
            <a:off x="8392958" y="3361124"/>
            <a:ext cx="1710681" cy="962608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어색함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1EAA4A-3639-43F8-9C7B-6B67B584BFD7}"/>
              </a:ext>
            </a:extLst>
          </p:cNvPr>
          <p:cNvSpPr txBox="1"/>
          <p:nvPr/>
        </p:nvSpPr>
        <p:spPr>
          <a:xfrm>
            <a:off x="3588698" y="1379642"/>
            <a:ext cx="29434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삶에 감사가 필요해요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C3CB024-7EFA-26EA-467A-A0FA09CA0562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639A3CD1-BFE8-3CD2-66F0-6EC55AFEBDE1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A702E6-81D1-AA07-1235-2E2730E053B5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015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C3CF96-1B2A-764C-3D57-0261BC658616}"/>
              </a:ext>
            </a:extLst>
          </p:cNvPr>
          <p:cNvSpPr txBox="1"/>
          <p:nvPr/>
        </p:nvSpPr>
        <p:spPr>
          <a:xfrm>
            <a:off x="2574844" y="2320279"/>
            <a:ext cx="704231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감사를 표현하는 것이 어려웠던 경험이 있나요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왜 어려웠나요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2707A91-4350-DC2A-76F4-C055E71CF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81" y="4264719"/>
            <a:ext cx="2122044" cy="1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37BCE722-7441-46C3-52AD-D9A722F3F1B2}"/>
              </a:ext>
            </a:extLst>
          </p:cNvPr>
          <p:cNvSpPr/>
          <p:nvPr/>
        </p:nvSpPr>
        <p:spPr>
          <a:xfrm>
            <a:off x="3667433" y="3710893"/>
            <a:ext cx="5468700" cy="12453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감사하다고 이야기를 </a:t>
            </a:r>
            <a:r>
              <a:rPr lang="ko-KR" altLang="en-US" sz="2800" dirty="0" err="1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안하다</a:t>
            </a:r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보니까</a:t>
            </a:r>
            <a:endParaRPr lang="en-US" altLang="ko-KR" sz="28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어색한 것 같아요</a:t>
            </a:r>
            <a:r>
              <a:rPr lang="en-US" altLang="ko-KR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F1E45-D47B-B221-D3A1-3C61417EA507}"/>
              </a:ext>
            </a:extLst>
          </p:cNvPr>
          <p:cNvSpPr txBox="1"/>
          <p:nvPr/>
        </p:nvSpPr>
        <p:spPr>
          <a:xfrm>
            <a:off x="3588698" y="1379642"/>
            <a:ext cx="29434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삶에 감사가 필요해요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BFC0719-D766-7BE2-591E-CEE193984EB8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CFC13469-E1B1-EA0A-2663-954089EEA06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CBF60F-C3BF-A758-05C3-079445BD52D3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697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3DA666-A2B8-976C-9CF9-7390C31154E5}"/>
              </a:ext>
            </a:extLst>
          </p:cNvPr>
          <p:cNvSpPr txBox="1"/>
          <p:nvPr/>
        </p:nvSpPr>
        <p:spPr>
          <a:xfrm>
            <a:off x="2604592" y="2273307"/>
            <a:ext cx="704231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감사를 표현하는 것이 어려웠던 경험이 있나요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왜 어려웠나요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33DB211-4B6F-DABA-D899-94CE597A7463}"/>
              </a:ext>
            </a:extLst>
          </p:cNvPr>
          <p:cNvSpPr/>
          <p:nvPr/>
        </p:nvSpPr>
        <p:spPr>
          <a:xfrm>
            <a:off x="4126940" y="3605979"/>
            <a:ext cx="3938120" cy="11430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어떻게 표현해야 할지</a:t>
            </a:r>
            <a:endParaRPr lang="en-US" altLang="ko-KR" sz="28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잘 </a:t>
            </a:r>
            <a:r>
              <a:rPr lang="ko-KR" altLang="en-US" sz="2800" dirty="0" err="1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모르겠어요</a:t>
            </a:r>
            <a:r>
              <a:rPr lang="en-US" altLang="ko-KR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6162616-13BA-7C19-513C-37A7426D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63" y="4036414"/>
            <a:ext cx="2098124" cy="20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63DBBF-A3B8-FB0E-7737-562E16063701}"/>
              </a:ext>
            </a:extLst>
          </p:cNvPr>
          <p:cNvSpPr txBox="1"/>
          <p:nvPr/>
        </p:nvSpPr>
        <p:spPr>
          <a:xfrm>
            <a:off x="3588698" y="1379642"/>
            <a:ext cx="29434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삶에 감사가 필요해요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B7F0B9B-0F08-5AE5-9236-BDFCF2227DFE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4696179B-6D0D-6258-80B9-45C61003FB56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F1DB36-0EAF-2878-1831-77D73BAA5DF8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347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9C96E-56CC-1C1D-69EF-15C64CF6B74B}"/>
              </a:ext>
            </a:extLst>
          </p:cNvPr>
          <p:cNvSpPr txBox="1"/>
          <p:nvPr/>
        </p:nvSpPr>
        <p:spPr>
          <a:xfrm flipH="1">
            <a:off x="2256718" y="1414734"/>
            <a:ext cx="1097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solidFill>
                  <a:schemeClr val="bg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</a:t>
            </a:r>
            <a:r>
              <a:rPr lang="en-US" altLang="ko-KR" sz="2800" dirty="0">
                <a:solidFill>
                  <a:schemeClr val="bg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</a:t>
            </a:r>
            <a:endParaRPr lang="ko-KR" altLang="en-US" sz="2800" dirty="0">
              <a:solidFill>
                <a:schemeClr val="bg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7" name="Picture 6" descr="掲示板に貼られた紙のイラスト（横長）">
            <a:extLst>
              <a:ext uri="{FF2B5EF4-FFF2-40B4-BE49-F238E27FC236}">
                <a16:creationId xmlns:a16="http://schemas.microsoft.com/office/drawing/2014/main" id="{BC116C18-A6CB-0A9D-D3E9-B8C97040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0500" y="1664486"/>
            <a:ext cx="4949188" cy="40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8C31DE-C367-AA39-B1BA-EE83DFAEC7BF}"/>
              </a:ext>
            </a:extLst>
          </p:cNvPr>
          <p:cNvSpPr txBox="1"/>
          <p:nvPr/>
        </p:nvSpPr>
        <p:spPr>
          <a:xfrm>
            <a:off x="3919929" y="2671883"/>
            <a:ext cx="4490332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ko-KR" altLang="en-US" sz="32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감사를 표현하는 </a:t>
            </a:r>
            <a:endParaRPr lang="en-US" altLang="ko-KR" sz="32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32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구체적인 방법을 알아보고</a:t>
            </a:r>
            <a:endParaRPr lang="en-US" altLang="ko-KR" sz="32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32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감사편지를 써 봅시다</a:t>
            </a:r>
            <a:r>
              <a:rPr lang="en-US" altLang="ko-KR" sz="32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B5CC740-DCDB-A2AA-1B1C-390363734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26" y="3905640"/>
            <a:ext cx="2215176" cy="22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39A0A2-49F4-F955-5570-802D24022194}"/>
              </a:ext>
            </a:extLst>
          </p:cNvPr>
          <p:cNvSpPr txBox="1"/>
          <p:nvPr/>
        </p:nvSpPr>
        <p:spPr>
          <a:xfrm>
            <a:off x="3588698" y="1379642"/>
            <a:ext cx="29434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삶에 감사가 필요해요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46858E1-0473-E368-2399-F82B2CC04A96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FAA9EEA7-228D-AFD4-E78B-2305874F19DE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B82092-7BFB-B48D-6F6F-9C457AA1908A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569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C16D923-F6D6-0633-8879-C3D730CB2D9F}"/>
              </a:ext>
            </a:extLst>
          </p:cNvPr>
          <p:cNvSpPr/>
          <p:nvPr/>
        </p:nvSpPr>
        <p:spPr>
          <a:xfrm>
            <a:off x="3074020" y="2685624"/>
            <a:ext cx="6043959" cy="14867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 편지 쓰는 방법 알아보기</a:t>
            </a:r>
            <a:endParaRPr lang="en-US" altLang="ko-KR" sz="28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(</a:t>
            </a:r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제작 영상 들어갈 슬라이드</a:t>
            </a:r>
            <a:r>
              <a:rPr lang="en-US" altLang="ko-KR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8138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1DBA01-0982-2EEF-D158-4E6F20015AB8}"/>
              </a:ext>
            </a:extLst>
          </p:cNvPr>
          <p:cNvSpPr txBox="1"/>
          <p:nvPr/>
        </p:nvSpPr>
        <p:spPr>
          <a:xfrm>
            <a:off x="2644574" y="2140637"/>
            <a:ext cx="690285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감사편지를 쓰기 전에</a:t>
            </a:r>
            <a:endParaRPr lang="en-US" altLang="ko-KR" sz="24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상장을 만든다고 생각하고 감사표현을 연습해 볼까요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0F77D10-1313-2571-BB97-4BC2471B0BEE}"/>
              </a:ext>
            </a:extLst>
          </p:cNvPr>
          <p:cNvSpPr/>
          <p:nvPr/>
        </p:nvSpPr>
        <p:spPr>
          <a:xfrm>
            <a:off x="3294860" y="3200567"/>
            <a:ext cx="5602279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누구에게 감사상장을 주고 싶나요</a:t>
            </a:r>
            <a:r>
              <a:rPr lang="en-US" altLang="ko-KR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63BB9EF-E827-13CB-C953-20EB729C0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35" y="4474626"/>
            <a:ext cx="1654868" cy="165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24E473B-D85C-FB9E-935D-96AFB6C82B61}"/>
              </a:ext>
            </a:extLst>
          </p:cNvPr>
          <p:cNvSpPr/>
          <p:nvPr/>
        </p:nvSpPr>
        <p:spPr>
          <a:xfrm>
            <a:off x="3294860" y="4047212"/>
            <a:ext cx="5602279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어떤 부문에 대한 상을 주고 싶나요</a:t>
            </a:r>
            <a:r>
              <a:rPr lang="en-US" altLang="ko-KR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165DCD4-092D-AB78-A8B0-E01E2FE00B14}"/>
              </a:ext>
            </a:extLst>
          </p:cNvPr>
          <p:cNvSpPr/>
          <p:nvPr/>
        </p:nvSpPr>
        <p:spPr>
          <a:xfrm>
            <a:off x="3294859" y="4893857"/>
            <a:ext cx="5602279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어떤 내용으로 쓰고 싶나요</a:t>
            </a:r>
            <a:r>
              <a:rPr lang="en-US" altLang="ko-KR" sz="24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8D6BB4-248F-46B3-388B-1996CF510424}"/>
              </a:ext>
            </a:extLst>
          </p:cNvPr>
          <p:cNvSpPr txBox="1"/>
          <p:nvPr/>
        </p:nvSpPr>
        <p:spPr>
          <a:xfrm>
            <a:off x="3588698" y="1379642"/>
            <a:ext cx="241123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감사한 마음을 전해요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DE232D7-7A36-20A1-E0DF-DA12E4359C50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34098804-CB07-7C3E-6C45-CCD63E4DC84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1ED3E2-940F-6A9F-12E6-4DF0560F7234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3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47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4AB3E24C-3DCF-03C5-E9C9-580B56A25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5"/>
            <a:ext cx="12192000" cy="6824309"/>
          </a:xfrm>
          <a:prstGeom prst="rect">
            <a:avLst/>
          </a:prstGeom>
        </p:spPr>
      </p:pic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B5BF1B26-C167-BE01-E90C-454801D9953A}"/>
              </a:ext>
            </a:extLst>
          </p:cNvPr>
          <p:cNvSpPr/>
          <p:nvPr/>
        </p:nvSpPr>
        <p:spPr>
          <a:xfrm>
            <a:off x="1321806" y="1530319"/>
            <a:ext cx="4517679" cy="3965914"/>
          </a:xfrm>
          <a:custGeom>
            <a:avLst/>
            <a:gdLst>
              <a:gd name="connsiteX0" fmla="*/ 2264252 w 4517679"/>
              <a:gd name="connsiteY0" fmla="*/ 0 h 4651011"/>
              <a:gd name="connsiteX1" fmla="*/ 2839818 w 4517679"/>
              <a:gd name="connsiteY1" fmla="*/ 381511 h 4651011"/>
              <a:gd name="connsiteX2" fmla="*/ 2861820 w 4517679"/>
              <a:gd name="connsiteY2" fmla="*/ 452391 h 4651011"/>
              <a:gd name="connsiteX3" fmla="*/ 4216260 w 4517679"/>
              <a:gd name="connsiteY3" fmla="*/ 452391 h 4651011"/>
              <a:gd name="connsiteX4" fmla="*/ 4517679 w 4517679"/>
              <a:gd name="connsiteY4" fmla="*/ 753810 h 4651011"/>
              <a:gd name="connsiteX5" fmla="*/ 4517679 w 4517679"/>
              <a:gd name="connsiteY5" fmla="*/ 4349592 h 4651011"/>
              <a:gd name="connsiteX6" fmla="*/ 4216260 w 4517679"/>
              <a:gd name="connsiteY6" fmla="*/ 4651011 h 4651011"/>
              <a:gd name="connsiteX7" fmla="*/ 301419 w 4517679"/>
              <a:gd name="connsiteY7" fmla="*/ 4651011 h 4651011"/>
              <a:gd name="connsiteX8" fmla="*/ 0 w 4517679"/>
              <a:gd name="connsiteY8" fmla="*/ 4349592 h 4651011"/>
              <a:gd name="connsiteX9" fmla="*/ 0 w 4517679"/>
              <a:gd name="connsiteY9" fmla="*/ 753810 h 4651011"/>
              <a:gd name="connsiteX10" fmla="*/ 301419 w 4517679"/>
              <a:gd name="connsiteY10" fmla="*/ 452391 h 4651011"/>
              <a:gd name="connsiteX11" fmla="*/ 1666684 w 4517679"/>
              <a:gd name="connsiteY11" fmla="*/ 452391 h 4651011"/>
              <a:gd name="connsiteX12" fmla="*/ 1688687 w 4517679"/>
              <a:gd name="connsiteY12" fmla="*/ 381511 h 4651011"/>
              <a:gd name="connsiteX13" fmla="*/ 2264252 w 4517679"/>
              <a:gd name="connsiteY13" fmla="*/ 0 h 465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17679" h="4651011">
                <a:moveTo>
                  <a:pt x="2264252" y="0"/>
                </a:moveTo>
                <a:cubicBezTo>
                  <a:pt x="2522992" y="0"/>
                  <a:pt x="2744990" y="157313"/>
                  <a:pt x="2839818" y="381511"/>
                </a:cubicBezTo>
                <a:lnTo>
                  <a:pt x="2861820" y="452391"/>
                </a:lnTo>
                <a:lnTo>
                  <a:pt x="4216260" y="452391"/>
                </a:lnTo>
                <a:cubicBezTo>
                  <a:pt x="4382729" y="452391"/>
                  <a:pt x="4517679" y="587341"/>
                  <a:pt x="4517679" y="753810"/>
                </a:cubicBezTo>
                <a:lnTo>
                  <a:pt x="4517679" y="4349592"/>
                </a:lnTo>
                <a:cubicBezTo>
                  <a:pt x="4517679" y="4516061"/>
                  <a:pt x="4382729" y="4651011"/>
                  <a:pt x="4216260" y="4651011"/>
                </a:cubicBezTo>
                <a:lnTo>
                  <a:pt x="301419" y="4651011"/>
                </a:lnTo>
                <a:cubicBezTo>
                  <a:pt x="134950" y="4651011"/>
                  <a:pt x="0" y="4516061"/>
                  <a:pt x="0" y="4349592"/>
                </a:cubicBezTo>
                <a:lnTo>
                  <a:pt x="0" y="753810"/>
                </a:lnTo>
                <a:cubicBezTo>
                  <a:pt x="0" y="587341"/>
                  <a:pt x="134950" y="452391"/>
                  <a:pt x="301419" y="452391"/>
                </a:cubicBezTo>
                <a:lnTo>
                  <a:pt x="1666684" y="452391"/>
                </a:lnTo>
                <a:lnTo>
                  <a:pt x="1688687" y="381511"/>
                </a:lnTo>
                <a:cubicBezTo>
                  <a:pt x="1783514" y="157313"/>
                  <a:pt x="2005512" y="0"/>
                  <a:pt x="2264252" y="0"/>
                </a:cubicBezTo>
                <a:close/>
              </a:path>
            </a:pathLst>
          </a:custGeom>
          <a:solidFill>
            <a:srgbClr val="FFE7E7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D61EB6E3-8C09-C9D6-7375-1AD60A205A5B}"/>
              </a:ext>
            </a:extLst>
          </p:cNvPr>
          <p:cNvSpPr/>
          <p:nvPr/>
        </p:nvSpPr>
        <p:spPr>
          <a:xfrm>
            <a:off x="6352515" y="1530319"/>
            <a:ext cx="4517679" cy="3965914"/>
          </a:xfrm>
          <a:custGeom>
            <a:avLst/>
            <a:gdLst>
              <a:gd name="connsiteX0" fmla="*/ 2264252 w 4517679"/>
              <a:gd name="connsiteY0" fmla="*/ 0 h 4651011"/>
              <a:gd name="connsiteX1" fmla="*/ 2839818 w 4517679"/>
              <a:gd name="connsiteY1" fmla="*/ 381511 h 4651011"/>
              <a:gd name="connsiteX2" fmla="*/ 2861820 w 4517679"/>
              <a:gd name="connsiteY2" fmla="*/ 452391 h 4651011"/>
              <a:gd name="connsiteX3" fmla="*/ 4216260 w 4517679"/>
              <a:gd name="connsiteY3" fmla="*/ 452391 h 4651011"/>
              <a:gd name="connsiteX4" fmla="*/ 4517679 w 4517679"/>
              <a:gd name="connsiteY4" fmla="*/ 753810 h 4651011"/>
              <a:gd name="connsiteX5" fmla="*/ 4517679 w 4517679"/>
              <a:gd name="connsiteY5" fmla="*/ 4349592 h 4651011"/>
              <a:gd name="connsiteX6" fmla="*/ 4216260 w 4517679"/>
              <a:gd name="connsiteY6" fmla="*/ 4651011 h 4651011"/>
              <a:gd name="connsiteX7" fmla="*/ 301419 w 4517679"/>
              <a:gd name="connsiteY7" fmla="*/ 4651011 h 4651011"/>
              <a:gd name="connsiteX8" fmla="*/ 0 w 4517679"/>
              <a:gd name="connsiteY8" fmla="*/ 4349592 h 4651011"/>
              <a:gd name="connsiteX9" fmla="*/ 0 w 4517679"/>
              <a:gd name="connsiteY9" fmla="*/ 753810 h 4651011"/>
              <a:gd name="connsiteX10" fmla="*/ 301419 w 4517679"/>
              <a:gd name="connsiteY10" fmla="*/ 452391 h 4651011"/>
              <a:gd name="connsiteX11" fmla="*/ 1666684 w 4517679"/>
              <a:gd name="connsiteY11" fmla="*/ 452391 h 4651011"/>
              <a:gd name="connsiteX12" fmla="*/ 1688687 w 4517679"/>
              <a:gd name="connsiteY12" fmla="*/ 381511 h 4651011"/>
              <a:gd name="connsiteX13" fmla="*/ 2264252 w 4517679"/>
              <a:gd name="connsiteY13" fmla="*/ 0 h 465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17679" h="4651011">
                <a:moveTo>
                  <a:pt x="2264252" y="0"/>
                </a:moveTo>
                <a:cubicBezTo>
                  <a:pt x="2522992" y="0"/>
                  <a:pt x="2744990" y="157313"/>
                  <a:pt x="2839818" y="381511"/>
                </a:cubicBezTo>
                <a:lnTo>
                  <a:pt x="2861820" y="452391"/>
                </a:lnTo>
                <a:lnTo>
                  <a:pt x="4216260" y="452391"/>
                </a:lnTo>
                <a:cubicBezTo>
                  <a:pt x="4382729" y="452391"/>
                  <a:pt x="4517679" y="587341"/>
                  <a:pt x="4517679" y="753810"/>
                </a:cubicBezTo>
                <a:lnTo>
                  <a:pt x="4517679" y="4349592"/>
                </a:lnTo>
                <a:cubicBezTo>
                  <a:pt x="4517679" y="4516061"/>
                  <a:pt x="4382729" y="4651011"/>
                  <a:pt x="4216260" y="4651011"/>
                </a:cubicBezTo>
                <a:lnTo>
                  <a:pt x="301419" y="4651011"/>
                </a:lnTo>
                <a:cubicBezTo>
                  <a:pt x="134950" y="4651011"/>
                  <a:pt x="0" y="4516061"/>
                  <a:pt x="0" y="4349592"/>
                </a:cubicBezTo>
                <a:lnTo>
                  <a:pt x="0" y="753810"/>
                </a:lnTo>
                <a:cubicBezTo>
                  <a:pt x="0" y="587341"/>
                  <a:pt x="134950" y="452391"/>
                  <a:pt x="301419" y="452391"/>
                </a:cubicBezTo>
                <a:lnTo>
                  <a:pt x="1666684" y="452391"/>
                </a:lnTo>
                <a:lnTo>
                  <a:pt x="1688687" y="381511"/>
                </a:lnTo>
                <a:cubicBezTo>
                  <a:pt x="1783514" y="157313"/>
                  <a:pt x="2005512" y="0"/>
                  <a:pt x="2264252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33B71-1FBA-3EB5-B573-653E5E576228}"/>
              </a:ext>
            </a:extLst>
          </p:cNvPr>
          <p:cNvSpPr txBox="1"/>
          <p:nvPr/>
        </p:nvSpPr>
        <p:spPr>
          <a:xfrm>
            <a:off x="1581338" y="2436837"/>
            <a:ext cx="3998614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학교에 쓰레기를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버리고 낙서하고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도망하는 이웃주민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49648-4FA9-3E0C-A55D-F0B15CBB527E}"/>
              </a:ext>
            </a:extLst>
          </p:cNvPr>
          <p:cNvSpPr txBox="1"/>
          <p:nvPr/>
        </p:nvSpPr>
        <p:spPr>
          <a:xfrm>
            <a:off x="3293547" y="1606308"/>
            <a:ext cx="57419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4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A</a:t>
            </a:r>
            <a:endParaRPr lang="ko-KR" altLang="en-US" sz="44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7AF6C-4401-22CD-65A6-05567F85048C}"/>
              </a:ext>
            </a:extLst>
          </p:cNvPr>
          <p:cNvSpPr txBox="1"/>
          <p:nvPr/>
        </p:nvSpPr>
        <p:spPr>
          <a:xfrm>
            <a:off x="6612047" y="2447689"/>
            <a:ext cx="4154275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학교를 안전하게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지키고 관리해주시는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 err="1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보안관님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B3C5E-4981-2EB7-52C1-BCAD83FD78A2}"/>
              </a:ext>
            </a:extLst>
          </p:cNvPr>
          <p:cNvSpPr txBox="1"/>
          <p:nvPr/>
        </p:nvSpPr>
        <p:spPr>
          <a:xfrm>
            <a:off x="8328263" y="1660473"/>
            <a:ext cx="56618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4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B</a:t>
            </a:r>
            <a:endParaRPr lang="ko-KR" altLang="en-US" sz="44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EA131-35BA-3BD4-1F64-FE37BCB650C5}"/>
              </a:ext>
            </a:extLst>
          </p:cNvPr>
          <p:cNvSpPr txBox="1"/>
          <p:nvPr/>
        </p:nvSpPr>
        <p:spPr>
          <a:xfrm>
            <a:off x="4119342" y="830580"/>
            <a:ext cx="39533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어떤 상황을 경험하고 싶나요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5167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8EBBE9-707D-7035-B084-78DE3DA4C41C}"/>
              </a:ext>
            </a:extLst>
          </p:cNvPr>
          <p:cNvSpPr txBox="1"/>
          <p:nvPr/>
        </p:nvSpPr>
        <p:spPr>
          <a:xfrm>
            <a:off x="1761319" y="2210270"/>
            <a:ext cx="86693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7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감사상장을 만든다고 생각하고 감사표현을 연습해 볼까요</a:t>
            </a:r>
            <a:r>
              <a:rPr lang="en-US" altLang="ko-KR" sz="27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60BD8194-9D55-EAE2-B4B0-D09D9439337A}"/>
              </a:ext>
            </a:extLst>
          </p:cNvPr>
          <p:cNvGrpSpPr/>
          <p:nvPr/>
        </p:nvGrpSpPr>
        <p:grpSpPr>
          <a:xfrm>
            <a:off x="2143431" y="3328974"/>
            <a:ext cx="7659331" cy="2048331"/>
            <a:chOff x="2083860" y="3083172"/>
            <a:chExt cx="8001400" cy="2095500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FD5E9917-A994-5036-CEA4-9ED344DE901C}"/>
                </a:ext>
              </a:extLst>
            </p:cNvPr>
            <p:cNvSpPr/>
            <p:nvPr/>
          </p:nvSpPr>
          <p:spPr>
            <a:xfrm>
              <a:off x="2083860" y="3083172"/>
              <a:ext cx="2457450" cy="20955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007AFA77-9F55-9A87-9198-273580A52E2B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>
              <a:off x="4541310" y="4130922"/>
              <a:ext cx="40687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4C7BA750-3D69-6E43-8959-FB8A77A880A0}"/>
                </a:ext>
              </a:extLst>
            </p:cNvPr>
            <p:cNvSpPr/>
            <p:nvPr/>
          </p:nvSpPr>
          <p:spPr>
            <a:xfrm>
              <a:off x="4867275" y="3083172"/>
              <a:ext cx="2457450" cy="20955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2BFC69F5-6259-3F7B-F66E-2B43F7C6008E}"/>
                </a:ext>
              </a:extLst>
            </p:cNvPr>
            <p:cNvSpPr/>
            <p:nvPr/>
          </p:nvSpPr>
          <p:spPr>
            <a:xfrm>
              <a:off x="2315969" y="3788022"/>
              <a:ext cx="1993230" cy="685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아침에 </a:t>
              </a:r>
              <a:endPara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tx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청소하시는</a:t>
              </a:r>
              <a:endPara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tx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미화원님들</a:t>
              </a:r>
              <a:endPara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0BB50AE2-5A07-D42B-8B2B-68B9B4CC37D3}"/>
                </a:ext>
              </a:extLst>
            </p:cNvPr>
            <p:cNvSpPr/>
            <p:nvPr/>
          </p:nvSpPr>
          <p:spPr>
            <a:xfrm>
              <a:off x="7627810" y="3083172"/>
              <a:ext cx="2457450" cy="20955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CCC53663-41B1-FD50-899D-CB8481D36686}"/>
                </a:ext>
              </a:extLst>
            </p:cNvPr>
            <p:cNvSpPr/>
            <p:nvPr/>
          </p:nvSpPr>
          <p:spPr>
            <a:xfrm>
              <a:off x="5113716" y="3788022"/>
              <a:ext cx="1993230" cy="685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성실하게</a:t>
              </a:r>
              <a:endPara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tx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청소하셨</a:t>
              </a:r>
              <a:endPara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tx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상</a:t>
              </a:r>
              <a:endParaRPr lang="en-US" altLang="ko-KR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E429D0C-1CD3-8237-D254-A0CAA0FAA018}"/>
              </a:ext>
            </a:extLst>
          </p:cNvPr>
          <p:cNvSpPr/>
          <p:nvPr/>
        </p:nvSpPr>
        <p:spPr>
          <a:xfrm>
            <a:off x="7608827" y="4125381"/>
            <a:ext cx="2143923" cy="6703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9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부지런하게</a:t>
            </a:r>
            <a:endParaRPr lang="en-US" altLang="ko-KR" sz="19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19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동네를</a:t>
            </a:r>
            <a:endParaRPr lang="en-US" altLang="ko-KR" sz="19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19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깨끗하게</a:t>
            </a:r>
            <a:endParaRPr lang="en-US" altLang="ko-KR" sz="19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19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청소해 주셔서</a:t>
            </a:r>
            <a:endParaRPr lang="en-US" altLang="ko-KR" sz="19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19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감사해요</a:t>
            </a:r>
            <a:endParaRPr lang="en-US" altLang="ko-KR" sz="19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332355-4706-04AD-8D28-B62D7731E5D0}"/>
              </a:ext>
            </a:extLst>
          </p:cNvPr>
          <p:cNvSpPr txBox="1"/>
          <p:nvPr/>
        </p:nvSpPr>
        <p:spPr>
          <a:xfrm>
            <a:off x="3588698" y="1379642"/>
            <a:ext cx="241123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감사한 마음을 전해요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FB2BC10-E7DC-66A0-0A96-631E9A4AB0B3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67DA2FC1-44BB-6994-B4F0-BDCADD406EC9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EC63AC-2A46-ABC3-12CE-3EFC37D55A77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rPr>
                <a:t>3</a:t>
              </a:r>
              <a:endParaRPr lang="ko-KR" altLang="en-US" sz="2000" dirty="0">
                <a:solidFill>
                  <a:schemeClr val="bg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094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AE391E-5897-2C0C-839B-EE33022DB560}"/>
              </a:ext>
            </a:extLst>
          </p:cNvPr>
          <p:cNvSpPr txBox="1"/>
          <p:nvPr/>
        </p:nvSpPr>
        <p:spPr>
          <a:xfrm>
            <a:off x="4053721" y="2079322"/>
            <a:ext cx="40238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감사편지를 쓰는 방법을 알아볼까요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8" name="모서리가 둥근 직사각형 11">
            <a:extLst>
              <a:ext uri="{FF2B5EF4-FFF2-40B4-BE49-F238E27FC236}">
                <a16:creationId xmlns:a16="http://schemas.microsoft.com/office/drawing/2014/main" id="{148D5ABE-6A4E-BA06-CCCE-2513AB4D5647}"/>
              </a:ext>
            </a:extLst>
          </p:cNvPr>
          <p:cNvSpPr/>
          <p:nvPr/>
        </p:nvSpPr>
        <p:spPr>
          <a:xfrm>
            <a:off x="2009591" y="2742990"/>
            <a:ext cx="1928583" cy="556591"/>
          </a:xfrm>
          <a:prstGeom prst="roundRect">
            <a:avLst>
              <a:gd name="adj" fmla="val 50000"/>
            </a:avLst>
          </a:prstGeom>
          <a:solidFill>
            <a:srgbClr val="FAF3DB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1600" dirty="0">
                <a:solidFill>
                  <a:srgbClr val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감사한 일</a:t>
            </a:r>
            <a:endParaRPr kumimoji="0" lang="en-US" altLang="ko-KR" sz="1600" b="0" i="0" u="none" strike="noStrike" kern="1200" cap="none" spc="0" normalizeH="0" baseline="0" dirty="0">
              <a:solidFill>
                <a:srgbClr val="000000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9" name="모서리가 둥근 직사각형 12">
            <a:extLst>
              <a:ext uri="{FF2B5EF4-FFF2-40B4-BE49-F238E27FC236}">
                <a16:creationId xmlns:a16="http://schemas.microsoft.com/office/drawing/2014/main" id="{0BB7A6B9-27EC-5DEF-71D3-E895D16832C4}"/>
              </a:ext>
            </a:extLst>
          </p:cNvPr>
          <p:cNvSpPr/>
          <p:nvPr/>
        </p:nvSpPr>
        <p:spPr>
          <a:xfrm>
            <a:off x="1977233" y="3590696"/>
            <a:ext cx="1928583" cy="556591"/>
          </a:xfrm>
          <a:prstGeom prst="roundRect">
            <a:avLst>
              <a:gd name="adj" fmla="val 50000"/>
            </a:avLst>
          </a:prstGeom>
          <a:solidFill>
            <a:srgbClr val="FAF3DB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 dirty="0">
                <a:solidFill>
                  <a:srgbClr val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소중한 </a:t>
            </a:r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 dirty="0">
                <a:solidFill>
                  <a:srgbClr val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사람이 한 일</a:t>
            </a:r>
          </a:p>
        </p:txBody>
      </p:sp>
      <p:sp>
        <p:nvSpPr>
          <p:cNvPr id="10" name="모서리가 둥근 직사각형 13">
            <a:extLst>
              <a:ext uri="{FF2B5EF4-FFF2-40B4-BE49-F238E27FC236}">
                <a16:creationId xmlns:a16="http://schemas.microsoft.com/office/drawing/2014/main" id="{59F4E11A-D497-CE4F-F302-676DD5726162}"/>
              </a:ext>
            </a:extLst>
          </p:cNvPr>
          <p:cNvSpPr/>
          <p:nvPr/>
        </p:nvSpPr>
        <p:spPr>
          <a:xfrm>
            <a:off x="1977234" y="4547213"/>
            <a:ext cx="1928583" cy="556591"/>
          </a:xfrm>
          <a:prstGeom prst="roundRect">
            <a:avLst>
              <a:gd name="adj" fmla="val 50000"/>
            </a:avLst>
          </a:prstGeom>
          <a:solidFill>
            <a:srgbClr val="FAF3DB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 dirty="0">
                <a:solidFill>
                  <a:srgbClr val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덕분에</a:t>
            </a:r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 dirty="0">
                <a:solidFill>
                  <a:srgbClr val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내가 얻은 것</a:t>
            </a:r>
          </a:p>
        </p:txBody>
      </p:sp>
      <p:sp>
        <p:nvSpPr>
          <p:cNvPr id="11" name="모서리가 둥근 직사각형 14">
            <a:extLst>
              <a:ext uri="{FF2B5EF4-FFF2-40B4-BE49-F238E27FC236}">
                <a16:creationId xmlns:a16="http://schemas.microsoft.com/office/drawing/2014/main" id="{84EE3611-8F0B-B446-A504-6A46DC275673}"/>
              </a:ext>
            </a:extLst>
          </p:cNvPr>
          <p:cNvSpPr/>
          <p:nvPr/>
        </p:nvSpPr>
        <p:spPr>
          <a:xfrm>
            <a:off x="1977235" y="5503730"/>
            <a:ext cx="1928583" cy="556591"/>
          </a:xfrm>
          <a:prstGeom prst="roundRect">
            <a:avLst>
              <a:gd name="adj" fmla="val 50000"/>
            </a:avLst>
          </a:prstGeom>
          <a:solidFill>
            <a:srgbClr val="FAF3DB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 dirty="0">
                <a:solidFill>
                  <a:srgbClr val="000000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 표현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888AA45C-DB07-50CF-1D07-31FE43E622C6}"/>
              </a:ext>
            </a:extLst>
          </p:cNvPr>
          <p:cNvSpPr txBox="1"/>
          <p:nvPr/>
        </p:nvSpPr>
        <p:spPr>
          <a:xfrm>
            <a:off x="3969968" y="5304858"/>
            <a:ext cx="8222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미화원님이 아니었다면 우리 동네가 무척 더럽고 등교하는</a:t>
            </a:r>
            <a:endParaRPr lang="en-US" altLang="ko-KR" sz="1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>
              <a:defRPr/>
            </a:pPr>
            <a:r>
              <a:rPr lang="ko-KR" altLang="en-US" sz="1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내내 기분이 상했을 것 같아요</a:t>
            </a:r>
            <a:r>
              <a:rPr lang="en-US" altLang="ko-KR" sz="1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 </a:t>
            </a:r>
          </a:p>
          <a:p>
            <a:pPr lvl="0">
              <a:defRPr/>
            </a:pPr>
            <a:r>
              <a:rPr lang="ko-KR" altLang="en-US" sz="1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매일매일 청소해 주셔서 정말 감사드려요</a:t>
            </a:r>
            <a:r>
              <a:rPr lang="en-US" altLang="ko-KR" sz="1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  <a:endParaRPr lang="ko-KR" altLang="en-US" sz="1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6E79EA67-F551-3BA0-000F-17A53AEEEF85}"/>
              </a:ext>
            </a:extLst>
          </p:cNvPr>
          <p:cNvSpPr txBox="1"/>
          <p:nvPr/>
        </p:nvSpPr>
        <p:spPr>
          <a:xfrm>
            <a:off x="3977467" y="2667439"/>
            <a:ext cx="7683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동네에 쓰레기와 나뭇잎이 많이 떨어져 있는데</a:t>
            </a:r>
          </a:p>
          <a:p>
            <a:pPr lvl="0">
              <a:defRPr/>
            </a:pPr>
            <a:r>
              <a:rPr lang="ko-KR" altLang="en-US" sz="1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깨끗하게 청소해 주셨어요</a:t>
            </a:r>
            <a:r>
              <a:rPr lang="en-US" altLang="ko-KR" sz="1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CBFA39FD-DCD3-EA25-9FBF-678CDE31A441}"/>
              </a:ext>
            </a:extLst>
          </p:cNvPr>
          <p:cNvSpPr txBox="1"/>
          <p:nvPr/>
        </p:nvSpPr>
        <p:spPr>
          <a:xfrm>
            <a:off x="3969968" y="3542814"/>
            <a:ext cx="561243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동네에 쓰레기와 나뭇잎이 너무 많이 떨어져서 동네가 </a:t>
            </a:r>
            <a:r>
              <a:rPr lang="ko-KR" altLang="en-US" sz="1600" dirty="0" err="1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지저분</a:t>
            </a:r>
            <a:endParaRPr lang="en-US" altLang="ko-KR" sz="1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>
              <a:defRPr/>
            </a:pPr>
            <a:r>
              <a:rPr lang="ko-KR" altLang="en-US" sz="1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했는데 새벽에 일찍 출근하셔서 동네를 깨끗하게 청소해 주셨어요</a:t>
            </a:r>
            <a:r>
              <a:rPr lang="en-US" altLang="ko-KR" sz="1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D65B5B7-833A-5AB3-8137-A4E1FFC89666}"/>
              </a:ext>
            </a:extLst>
          </p:cNvPr>
          <p:cNvSpPr txBox="1"/>
          <p:nvPr/>
        </p:nvSpPr>
        <p:spPr>
          <a:xfrm>
            <a:off x="3977467" y="4503604"/>
            <a:ext cx="79408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아침에 학교 갈 때 깨끗한 동네를 보고 기분이 좋았고</a:t>
            </a:r>
            <a:endParaRPr lang="en-US" altLang="ko-KR" sz="1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>
              <a:defRPr/>
            </a:pPr>
            <a:r>
              <a:rPr lang="ko-KR" altLang="en-US" sz="1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쓰레기 냄새가 나지 않아서 좋았어요</a:t>
            </a:r>
            <a:r>
              <a:rPr lang="en-US" altLang="ko-KR" sz="1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B21382-67B4-BB07-977E-83DFA5593359}"/>
              </a:ext>
            </a:extLst>
          </p:cNvPr>
          <p:cNvSpPr txBox="1"/>
          <p:nvPr/>
        </p:nvSpPr>
        <p:spPr>
          <a:xfrm>
            <a:off x="3588698" y="1379642"/>
            <a:ext cx="241123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감사한 마음을 전해요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4DF6467-7EB2-4017-710C-10C62D73A9A7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4A6D9DCF-6A75-614A-3C63-7900A35D34D2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FA75F2-ED91-A584-D4E1-9402E936AE2E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3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029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B67818C3-C108-AB78-720B-CCBF3934A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1BF903E2-46CD-E918-193E-EFFF7093EA12}"/>
              </a:ext>
            </a:extLst>
          </p:cNvPr>
          <p:cNvGrpSpPr/>
          <p:nvPr/>
        </p:nvGrpSpPr>
        <p:grpSpPr>
          <a:xfrm>
            <a:off x="1997207" y="2644947"/>
            <a:ext cx="2975241" cy="954454"/>
            <a:chOff x="1249500" y="2340000"/>
            <a:chExt cx="3743999" cy="1217999"/>
          </a:xfrm>
        </p:grpSpPr>
        <p:sp>
          <p:nvSpPr>
            <p:cNvPr id="19" name="모서리가 둥근 직사각형 31">
              <a:extLst>
                <a:ext uri="{FF2B5EF4-FFF2-40B4-BE49-F238E27FC236}">
                  <a16:creationId xmlns:a16="http://schemas.microsoft.com/office/drawing/2014/main" id="{7BCD3260-DD4E-E877-5E10-5550A2F2A66E}"/>
                </a:ext>
              </a:extLst>
            </p:cNvPr>
            <p:cNvSpPr/>
            <p:nvPr/>
          </p:nvSpPr>
          <p:spPr>
            <a:xfrm>
              <a:off x="2008499" y="2596500"/>
              <a:ext cx="2985000" cy="832499"/>
            </a:xfrm>
            <a:prstGeom prst="roundRect">
              <a:avLst>
                <a:gd name="adj" fmla="val 16667"/>
              </a:avLst>
            </a:prstGeom>
            <a:solidFill>
              <a:srgbClr val="FAF3DB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74B887A1-C013-A732-51AB-638D64CAA66B}"/>
                </a:ext>
              </a:extLst>
            </p:cNvPr>
            <p:cNvSpPr txBox="1"/>
            <p:nvPr/>
          </p:nvSpPr>
          <p:spPr>
            <a:xfrm>
              <a:off x="2413861" y="2767191"/>
              <a:ext cx="2364105" cy="471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“</a:t>
              </a:r>
              <a:r>
                <a:rPr lang="ko-KR" altLang="en-US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정말 고마워</a:t>
              </a:r>
              <a:r>
                <a:rPr lang="en-US" altLang="ko-KR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.”</a:t>
              </a:r>
            </a:p>
          </p:txBody>
        </p: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23953587-EC84-CDCB-02C9-829EA3263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249500" y="2340000"/>
              <a:ext cx="1217999" cy="1217999"/>
            </a:xfrm>
            <a:prstGeom prst="rect">
              <a:avLst/>
            </a:prstGeom>
          </p:spPr>
        </p:pic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4ED1A62-3A41-764D-D33B-6A77100D5BF4}"/>
              </a:ext>
            </a:extLst>
          </p:cNvPr>
          <p:cNvGrpSpPr/>
          <p:nvPr/>
        </p:nvGrpSpPr>
        <p:grpSpPr>
          <a:xfrm>
            <a:off x="5951518" y="2645434"/>
            <a:ext cx="3131761" cy="954454"/>
            <a:chOff x="6649035" y="2473501"/>
            <a:chExt cx="3940962" cy="1217999"/>
          </a:xfrm>
        </p:grpSpPr>
        <p:sp>
          <p:nvSpPr>
            <p:cNvPr id="23" name="모서리가 둥근 직사각형 32">
              <a:extLst>
                <a:ext uri="{FF2B5EF4-FFF2-40B4-BE49-F238E27FC236}">
                  <a16:creationId xmlns:a16="http://schemas.microsoft.com/office/drawing/2014/main" id="{21965273-9F9D-F6DE-DD96-8901FD072BF3}"/>
                </a:ext>
              </a:extLst>
            </p:cNvPr>
            <p:cNvSpPr/>
            <p:nvPr/>
          </p:nvSpPr>
          <p:spPr>
            <a:xfrm>
              <a:off x="6918615" y="2634000"/>
              <a:ext cx="3122385" cy="1012499"/>
            </a:xfrm>
            <a:prstGeom prst="roundRect">
              <a:avLst>
                <a:gd name="adj" fmla="val 16667"/>
              </a:avLst>
            </a:prstGeom>
            <a:solidFill>
              <a:srgbClr val="FAF3DB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752E3512-3AA2-2A8E-9A7A-AA3893C4A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9371998" y="2473501"/>
              <a:ext cx="1217999" cy="1217999"/>
            </a:xfrm>
            <a:prstGeom prst="rect">
              <a:avLst/>
            </a:prstGeom>
          </p:spPr>
        </p:pic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B62FBE03-281E-FEBE-4217-DD33BA8C0606}"/>
                </a:ext>
              </a:extLst>
            </p:cNvPr>
            <p:cNvSpPr txBox="1"/>
            <p:nvPr/>
          </p:nvSpPr>
          <p:spPr>
            <a:xfrm>
              <a:off x="6649035" y="2749227"/>
              <a:ext cx="3391965" cy="824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“</a:t>
              </a:r>
              <a:r>
                <a:rPr lang="ko-KR" altLang="en-US" dirty="0" err="1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제게</a:t>
              </a:r>
              <a:r>
                <a:rPr lang="ko-KR" altLang="en-US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 큰 힘이 </a:t>
              </a:r>
              <a:endParaRPr lang="en-US" altLang="ko-KR" dirty="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  <a:p>
              <a:pPr lvl="0" algn="ctr">
                <a:defRPr/>
              </a:pPr>
              <a:r>
                <a:rPr lang="ko-KR" altLang="en-US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되었어요</a:t>
              </a:r>
              <a:r>
                <a:rPr lang="en-US" altLang="ko-KR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!”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9E8BC42-9A0E-CFCB-9BB4-7790D1460810}"/>
              </a:ext>
            </a:extLst>
          </p:cNvPr>
          <p:cNvGrpSpPr/>
          <p:nvPr/>
        </p:nvGrpSpPr>
        <p:grpSpPr>
          <a:xfrm>
            <a:off x="2104103" y="3715907"/>
            <a:ext cx="3159161" cy="954454"/>
            <a:chOff x="1942057" y="3639000"/>
            <a:chExt cx="3975442" cy="1217999"/>
          </a:xfrm>
        </p:grpSpPr>
        <p:sp>
          <p:nvSpPr>
            <p:cNvPr id="27" name="모서리가 둥근 직사각형 34">
              <a:extLst>
                <a:ext uri="{FF2B5EF4-FFF2-40B4-BE49-F238E27FC236}">
                  <a16:creationId xmlns:a16="http://schemas.microsoft.com/office/drawing/2014/main" id="{D6BC7AA9-9E7F-7CB3-7A8F-94CC4C698C2B}"/>
                </a:ext>
              </a:extLst>
            </p:cNvPr>
            <p:cNvSpPr/>
            <p:nvPr/>
          </p:nvSpPr>
          <p:spPr>
            <a:xfrm>
              <a:off x="1955549" y="3789000"/>
              <a:ext cx="3157948" cy="945000"/>
            </a:xfrm>
            <a:prstGeom prst="roundRect">
              <a:avLst>
                <a:gd name="adj" fmla="val 16667"/>
              </a:avLst>
            </a:prstGeom>
            <a:solidFill>
              <a:srgbClr val="FAF3DB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BE4E9005-B875-5A30-0C0D-C039CAA57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699500" y="3639000"/>
              <a:ext cx="1217999" cy="1217999"/>
            </a:xfrm>
            <a:prstGeom prst="rect">
              <a:avLst/>
            </a:prstGeom>
          </p:spPr>
        </p:pic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E67CEAA3-1DCB-DEFA-D2F4-BBED82F3BCD9}"/>
                </a:ext>
              </a:extLst>
            </p:cNvPr>
            <p:cNvSpPr txBox="1"/>
            <p:nvPr/>
          </p:nvSpPr>
          <p:spPr>
            <a:xfrm>
              <a:off x="1942057" y="3874672"/>
              <a:ext cx="3294106" cy="824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“</a:t>
              </a:r>
              <a:r>
                <a:rPr lang="ko-KR" altLang="en-US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감사의 말로 </a:t>
              </a:r>
              <a:endParaRPr lang="en-US" altLang="ko-KR" dirty="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  <a:p>
              <a:pPr lvl="0" algn="ctr">
                <a:defRPr/>
              </a:pPr>
              <a:r>
                <a:rPr lang="ko-KR" altLang="en-US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다 할 수 없어요</a:t>
              </a:r>
              <a:r>
                <a:rPr lang="en-US" altLang="ko-KR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.”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BCF8632-BA6C-6724-65E2-17E56B016A05}"/>
              </a:ext>
            </a:extLst>
          </p:cNvPr>
          <p:cNvGrpSpPr/>
          <p:nvPr/>
        </p:nvGrpSpPr>
        <p:grpSpPr>
          <a:xfrm>
            <a:off x="6062813" y="3708407"/>
            <a:ext cx="3570051" cy="954454"/>
            <a:chOff x="6096000" y="3699000"/>
            <a:chExt cx="4492499" cy="1217999"/>
          </a:xfrm>
        </p:grpSpPr>
        <p:sp>
          <p:nvSpPr>
            <p:cNvPr id="31" name="모서리가 둥근 직사각형 33">
              <a:extLst>
                <a:ext uri="{FF2B5EF4-FFF2-40B4-BE49-F238E27FC236}">
                  <a16:creationId xmlns:a16="http://schemas.microsoft.com/office/drawing/2014/main" id="{E8276EB2-C399-C215-39C2-B8269B1F6BE5}"/>
                </a:ext>
              </a:extLst>
            </p:cNvPr>
            <p:cNvSpPr/>
            <p:nvPr/>
          </p:nvSpPr>
          <p:spPr>
            <a:xfrm>
              <a:off x="6553500" y="3886500"/>
              <a:ext cx="4034999" cy="832500"/>
            </a:xfrm>
            <a:prstGeom prst="roundRect">
              <a:avLst>
                <a:gd name="adj" fmla="val 16667"/>
              </a:avLst>
            </a:prstGeom>
            <a:solidFill>
              <a:srgbClr val="FAF3DB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81F47E1F-E559-97D8-A886-DED86C0DAD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096000" y="3699000"/>
              <a:ext cx="1217999" cy="1217999"/>
            </a:xfrm>
            <a:prstGeom prst="rect">
              <a:avLst/>
            </a:prstGeom>
          </p:spPr>
        </p:pic>
        <p:sp>
          <p:nvSpPr>
            <p:cNvPr id="33" name="TextBox 9">
              <a:extLst>
                <a:ext uri="{FF2B5EF4-FFF2-40B4-BE49-F238E27FC236}">
                  <a16:creationId xmlns:a16="http://schemas.microsoft.com/office/drawing/2014/main" id="{31AEB7D8-577B-91D0-8EA7-9975B96E6EAB}"/>
                </a:ext>
              </a:extLst>
            </p:cNvPr>
            <p:cNvSpPr txBox="1"/>
            <p:nvPr/>
          </p:nvSpPr>
          <p:spPr>
            <a:xfrm>
              <a:off x="7212931" y="3869223"/>
              <a:ext cx="3211605" cy="824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“</a:t>
              </a:r>
              <a:r>
                <a:rPr lang="ko-KR" altLang="en-US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따뜻한 친절에</a:t>
              </a:r>
              <a:endParaRPr lang="en-US" altLang="ko-KR" dirty="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  <a:p>
              <a:pPr lvl="0" algn="ctr">
                <a:defRPr/>
              </a:pPr>
              <a:r>
                <a:rPr lang="ko-KR" altLang="en-US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감사해요</a:t>
              </a:r>
              <a:r>
                <a:rPr lang="en-US" altLang="ko-KR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!”</a:t>
              </a: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55E1AB1A-810D-E35A-3960-1BD0898D5F3E}"/>
              </a:ext>
            </a:extLst>
          </p:cNvPr>
          <p:cNvGrpSpPr/>
          <p:nvPr/>
        </p:nvGrpSpPr>
        <p:grpSpPr>
          <a:xfrm>
            <a:off x="1997207" y="4891906"/>
            <a:ext cx="3142820" cy="954454"/>
            <a:chOff x="2036998" y="4814999"/>
            <a:chExt cx="3954879" cy="1217999"/>
          </a:xfrm>
        </p:grpSpPr>
        <p:sp>
          <p:nvSpPr>
            <p:cNvPr id="35" name="모서리가 둥근 직사각형 35">
              <a:extLst>
                <a:ext uri="{FF2B5EF4-FFF2-40B4-BE49-F238E27FC236}">
                  <a16:creationId xmlns:a16="http://schemas.microsoft.com/office/drawing/2014/main" id="{3D8CD201-F5E4-D41E-88D9-A2F7A135724F}"/>
                </a:ext>
              </a:extLst>
            </p:cNvPr>
            <p:cNvSpPr/>
            <p:nvPr/>
          </p:nvSpPr>
          <p:spPr>
            <a:xfrm>
              <a:off x="2743498" y="4951499"/>
              <a:ext cx="3248379" cy="1005000"/>
            </a:xfrm>
            <a:prstGeom prst="roundRect">
              <a:avLst>
                <a:gd name="adj" fmla="val 16667"/>
              </a:avLst>
            </a:prstGeom>
            <a:solidFill>
              <a:srgbClr val="FAF3DB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303878F5-C35B-B3B6-5B15-9F25BC3AE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036998" y="4814999"/>
              <a:ext cx="1217999" cy="1217999"/>
            </a:xfrm>
            <a:prstGeom prst="rect">
              <a:avLst/>
            </a:prstGeom>
          </p:spPr>
        </p:pic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6409BA67-E2A7-58C4-6C0F-5E3A89274568}"/>
                </a:ext>
              </a:extLst>
            </p:cNvPr>
            <p:cNvSpPr txBox="1"/>
            <p:nvPr/>
          </p:nvSpPr>
          <p:spPr>
            <a:xfrm>
              <a:off x="3083697" y="4997500"/>
              <a:ext cx="2731606" cy="824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“</a:t>
              </a:r>
              <a:r>
                <a:rPr lang="ko-KR" altLang="en-US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도와 주신 것</a:t>
              </a:r>
              <a:endParaRPr lang="en-US" altLang="ko-KR" dirty="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  <a:p>
              <a:pPr lvl="0" algn="ctr">
                <a:defRPr/>
              </a:pPr>
              <a:r>
                <a:rPr lang="ko-KR" altLang="en-US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잊지 못할 거예요</a:t>
              </a:r>
              <a:r>
                <a:rPr lang="en-US" altLang="ko-KR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.”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B0D01B29-7C92-5148-BEEC-6A3D05B0C369}"/>
              </a:ext>
            </a:extLst>
          </p:cNvPr>
          <p:cNvGrpSpPr/>
          <p:nvPr/>
        </p:nvGrpSpPr>
        <p:grpSpPr>
          <a:xfrm>
            <a:off x="6234284" y="4885908"/>
            <a:ext cx="3106360" cy="954454"/>
            <a:chOff x="6335999" y="4771501"/>
            <a:chExt cx="3908998" cy="1217999"/>
          </a:xfrm>
        </p:grpSpPr>
        <p:sp>
          <p:nvSpPr>
            <p:cNvPr id="39" name="모서리가 둥근 직사각형 38">
              <a:extLst>
                <a:ext uri="{FF2B5EF4-FFF2-40B4-BE49-F238E27FC236}">
                  <a16:creationId xmlns:a16="http://schemas.microsoft.com/office/drawing/2014/main" id="{1899820C-08CB-1EBF-1B9A-01D5E1982024}"/>
                </a:ext>
              </a:extLst>
            </p:cNvPr>
            <p:cNvSpPr/>
            <p:nvPr/>
          </p:nvSpPr>
          <p:spPr>
            <a:xfrm>
              <a:off x="6335999" y="4951499"/>
              <a:ext cx="2985000" cy="937500"/>
            </a:xfrm>
            <a:prstGeom prst="roundRect">
              <a:avLst>
                <a:gd name="adj" fmla="val 16667"/>
              </a:avLst>
            </a:prstGeom>
            <a:solidFill>
              <a:srgbClr val="FAF3DB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40" name="TextBox 9">
              <a:extLst>
                <a:ext uri="{FF2B5EF4-FFF2-40B4-BE49-F238E27FC236}">
                  <a16:creationId xmlns:a16="http://schemas.microsoft.com/office/drawing/2014/main" id="{9AA1E853-1759-F163-5843-A70FA0340644}"/>
                </a:ext>
              </a:extLst>
            </p:cNvPr>
            <p:cNvSpPr txBox="1"/>
            <p:nvPr/>
          </p:nvSpPr>
          <p:spPr>
            <a:xfrm>
              <a:off x="6478860" y="4959999"/>
              <a:ext cx="2634105" cy="824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“</a:t>
              </a:r>
              <a:r>
                <a:rPr lang="ko-KR" altLang="en-US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도움이 크게 </a:t>
              </a:r>
              <a:endParaRPr lang="en-US" altLang="ko-KR" dirty="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  <a:p>
              <a:pPr lvl="0" algn="ctr">
                <a:defRPr/>
              </a:pPr>
              <a:r>
                <a:rPr lang="ko-KR" altLang="en-US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되었습니다</a:t>
              </a:r>
              <a:r>
                <a:rPr lang="en-US" altLang="ko-KR" dirty="0"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!”</a:t>
              </a:r>
            </a:p>
          </p:txBody>
        </p:sp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B9B77129-2075-477C-EB60-34279B81A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9026998" y="4771501"/>
              <a:ext cx="1217999" cy="1217999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90781C3-8B7B-7CE2-EE5B-59819ECE40AA}"/>
              </a:ext>
            </a:extLst>
          </p:cNvPr>
          <p:cNvSpPr txBox="1"/>
          <p:nvPr/>
        </p:nvSpPr>
        <p:spPr>
          <a:xfrm flipH="1">
            <a:off x="2256718" y="1414734"/>
            <a:ext cx="1097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solidFill>
                  <a:schemeClr val="bg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F09081-CB3F-E6BC-295C-6F8F0B4EA817}"/>
              </a:ext>
            </a:extLst>
          </p:cNvPr>
          <p:cNvSpPr txBox="1"/>
          <p:nvPr/>
        </p:nvSpPr>
        <p:spPr>
          <a:xfrm>
            <a:off x="2663811" y="2124271"/>
            <a:ext cx="68643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 편지를 쓸 때 어떤 표현들을 활용할 수 있을까요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977191-60FB-6D39-24C9-E536136666BF}"/>
              </a:ext>
            </a:extLst>
          </p:cNvPr>
          <p:cNvSpPr txBox="1"/>
          <p:nvPr/>
        </p:nvSpPr>
        <p:spPr>
          <a:xfrm>
            <a:off x="3588698" y="1379642"/>
            <a:ext cx="241123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감사한 마음을 전해요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620953C-E0EA-03B6-24C1-E5C3CE317726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8DBDE50C-41EE-B2E7-ED90-12012AE56EAF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A3ADE6-0C33-15ED-B57E-72DC95427AD2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3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4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6" grpId="0" animBg="1"/>
      <p:bldP spid="30" grpId="0" animBg="1"/>
      <p:bldP spid="34" grpId="0" animBg="1"/>
      <p:bldP spid="3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2" name="Google Shape;140;p5">
            <a:extLst>
              <a:ext uri="{FF2B5EF4-FFF2-40B4-BE49-F238E27FC236}">
                <a16:creationId xmlns:a16="http://schemas.microsoft.com/office/drawing/2014/main" id="{2593FCFF-6F35-5BA2-403F-133FDD5B885A}"/>
              </a:ext>
            </a:extLst>
          </p:cNvPr>
          <p:cNvSpPr txBox="1"/>
          <p:nvPr/>
        </p:nvSpPr>
        <p:spPr>
          <a:xfrm>
            <a:off x="1456096" y="2178288"/>
            <a:ext cx="9142156" cy="37856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 편지는 이렇게 써요</a:t>
            </a:r>
            <a:r>
              <a:rPr lang="en-US" altLang="ko-KR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ko-KR" sz="2000" b="0" i="0" u="none" strike="noStrike" cap="none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ko-KR" sz="2000" b="0" i="0" u="none" strike="noStrike" cap="none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1.</a:t>
            </a:r>
            <a:r>
              <a:rPr lang="ko-KR" altLang="en-US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내 주변의 </a:t>
            </a:r>
            <a:r>
              <a:rPr lang="ko-KR" altLang="en-US" sz="2000" b="0" i="0" u="none" strike="noStrike" cap="none" dirty="0">
                <a:highlight>
                  <a:srgbClr val="FFE7E7"/>
                </a:highlight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감사하고 싶은 대상</a:t>
            </a:r>
            <a:r>
              <a:rPr lang="ko-KR" altLang="en-US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중 </a:t>
            </a: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  <a:r>
              <a:rPr lang="ko-KR" altLang="en-US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누구에게 편지를 쓸 지 정해요</a:t>
            </a:r>
            <a:r>
              <a:rPr lang="en-US" altLang="ko-KR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ko-KR" sz="2000" b="0" i="0" u="none" strike="noStrike" cap="none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2.</a:t>
            </a:r>
            <a:r>
              <a:rPr lang="ko-KR" altLang="en-US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  <a:r>
              <a:rPr lang="ko-KR" altLang="en-US" sz="2000" b="0" i="0" u="none" strike="noStrike" cap="none" dirty="0" err="1">
                <a:highlight>
                  <a:srgbClr val="FFE7E7"/>
                </a:highlight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편지글의</a:t>
            </a:r>
            <a:r>
              <a:rPr lang="ko-KR" altLang="en-US" sz="2000" b="0" i="0" u="none" strike="noStrike" cap="none" dirty="0">
                <a:highlight>
                  <a:srgbClr val="FFE7E7"/>
                </a:highlight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형식</a:t>
            </a:r>
            <a:r>
              <a:rPr lang="ko-KR" altLang="en-US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을 잘 지켜서 써요</a:t>
            </a:r>
            <a:r>
              <a:rPr lang="en-US" altLang="ko-KR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  <a:r>
              <a:rPr lang="ko-KR" altLang="en-US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ko-KR" sz="2000" b="0" i="0" u="none" strike="noStrike" cap="none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3.</a:t>
            </a:r>
            <a:r>
              <a:rPr lang="ko-KR" altLang="en-US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감사편지를 쓸 때는 </a:t>
            </a:r>
            <a:r>
              <a:rPr lang="ko-KR" altLang="en-US" sz="2000" b="0" i="0" u="none" strike="noStrike" cap="none" dirty="0">
                <a:highlight>
                  <a:srgbClr val="FFE7E7"/>
                </a:highlight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성의 있고 진심 어린 표현</a:t>
            </a:r>
            <a:r>
              <a:rPr lang="ko-KR" altLang="en-US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을 </a:t>
            </a:r>
            <a:endParaRPr lang="en-US" altLang="ko-KR" sz="2000" b="0" i="0" u="none" strike="noStrike" cap="none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사용하여 상대방에게 감사의 마음을 전해야 해요</a:t>
            </a:r>
            <a:r>
              <a:rPr lang="en-US" altLang="ko-KR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ko-KR" sz="20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4. </a:t>
            </a: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감사하다는 말만 적기보다는</a:t>
            </a:r>
            <a:endParaRPr lang="en-US" altLang="ko-KR" sz="20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2000" dirty="0">
                <a:highlight>
                  <a:srgbClr val="FFE7E7"/>
                </a:highlight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어떤 일에 감사함을</a:t>
            </a:r>
            <a:r>
              <a:rPr lang="en-US" altLang="ko-KR" sz="2000" dirty="0">
                <a:highlight>
                  <a:srgbClr val="FFE7E7"/>
                </a:highlight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  <a:r>
              <a:rPr lang="ko-KR" altLang="en-US" sz="2000" b="0" i="0" u="none" strike="noStrike" cap="none" dirty="0">
                <a:highlight>
                  <a:srgbClr val="FFE7E7"/>
                </a:highlight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느끼는 구체적으로</a:t>
            </a:r>
            <a:r>
              <a:rPr lang="ko-KR" altLang="en-US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적어요</a:t>
            </a:r>
            <a:r>
              <a:rPr lang="en-US" altLang="ko-KR" sz="2000" b="0" i="0" u="none" strike="noStrike" cap="none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FE71E-89D0-76D9-D5F1-00B74944C73F}"/>
              </a:ext>
            </a:extLst>
          </p:cNvPr>
          <p:cNvSpPr txBox="1"/>
          <p:nvPr/>
        </p:nvSpPr>
        <p:spPr>
          <a:xfrm>
            <a:off x="3588698" y="1379642"/>
            <a:ext cx="241123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감사한 마음을 전해요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6C79FF6-64F4-55B3-6EBD-A505B239E756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4EB12460-4794-35BD-470B-FF4517F81955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8F72AA-6F6F-9797-7518-77E90C20A667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3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4723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6CF2507E-7F64-BBB9-239F-7767AF2C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모서리가 둥근 직사각형 14">
            <a:extLst>
              <a:ext uri="{FF2B5EF4-FFF2-40B4-BE49-F238E27FC236}">
                <a16:creationId xmlns:a16="http://schemas.microsoft.com/office/drawing/2014/main" id="{B2554935-EEE4-82D2-5A8F-D30AF2C54BC0}"/>
              </a:ext>
            </a:extLst>
          </p:cNvPr>
          <p:cNvSpPr/>
          <p:nvPr/>
        </p:nvSpPr>
        <p:spPr>
          <a:xfrm>
            <a:off x="1903705" y="1967649"/>
            <a:ext cx="8282514" cy="4461726"/>
          </a:xfrm>
          <a:prstGeom prst="roundRect">
            <a:avLst>
              <a:gd name="adj" fmla="val 9896"/>
            </a:avLst>
          </a:prstGeom>
          <a:solidFill>
            <a:srgbClr val="DEEBF7">
              <a:alpha val="60000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lvl="0">
              <a:lnSpc>
                <a:spcPct val="120000"/>
              </a:lnSpc>
              <a:defRPr/>
            </a:pPr>
            <a:r>
              <a:rPr lang="ko-KR" altLang="en-US" sz="20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소중한 친구 주영이에게</a:t>
            </a:r>
            <a:endParaRPr lang="en-US" altLang="ko-KR" sz="20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주영아 안녕</a:t>
            </a: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 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나 이번에 전학 온 </a:t>
            </a:r>
            <a:r>
              <a:rPr lang="ko-KR" altLang="en-US" dirty="0" err="1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봄실이야</a:t>
            </a: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  <a:p>
            <a:pPr lvl="0">
              <a:lnSpc>
                <a:spcPct val="120000"/>
              </a:lnSpc>
              <a:defRPr/>
            </a:pP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학교에 처음 왔을 때 새로 친구를 사귀기도 어려울 것 같고</a:t>
            </a: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낯선 학교에서 생활하는 것이 엄청 걱정되었어</a:t>
            </a: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 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그런데 내가 내 소개를 할 때 너가 싱긋 웃어주는 모습을 보니</a:t>
            </a: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한결 마음이 편해지더라</a:t>
            </a: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 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그리고 나서 </a:t>
            </a: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2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주가 지났던가</a:t>
            </a: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 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체육시간에 선생님께서 하고 싶은 </a:t>
            </a:r>
            <a:r>
              <a:rPr lang="ko-KR" altLang="en-US" dirty="0" err="1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친구랑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짝을 만들어서 줄넘기 연습하라고 했을 때도 </a:t>
            </a:r>
            <a:r>
              <a:rPr lang="ko-KR" altLang="en-US" dirty="0" err="1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누구랑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할지 몰라서 쭈뼛하던 나에게 먼저 말 걸어준 것도 고마워</a:t>
            </a: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 </a:t>
            </a:r>
            <a:r>
              <a:rPr lang="ko-KR" altLang="en-US" dirty="0" err="1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너랑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  <a:r>
              <a:rPr lang="ko-KR" altLang="en-US" dirty="0" err="1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하하호호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웃으면서 줄넘기 연습하면서 행복하다는 마음이 들었어</a:t>
            </a: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 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너는 참 착하고 배려심이 깊은 친구 같아</a:t>
            </a: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 </a:t>
            </a:r>
          </a:p>
          <a:p>
            <a:pPr lvl="0">
              <a:lnSpc>
                <a:spcPct val="120000"/>
              </a:lnSpc>
              <a:defRPr/>
            </a:pP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아직 우리가 보낸 시간이 아직 짧긴 하지만 오늘도 내일도 그 다음날도 너와 더 </a:t>
            </a:r>
            <a:endParaRPr lang="en-US" altLang="ko-KR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많은 추억을 만들고 싶어</a:t>
            </a: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 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더 좋은 친구가 되자</a:t>
            </a: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고마워 친구야</a:t>
            </a: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</a:p>
          <a:p>
            <a:pPr lvl="0">
              <a:lnSpc>
                <a:spcPct val="120000"/>
              </a:lnSpc>
              <a:defRPr/>
            </a:pP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                                                                                   2024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년 </a:t>
            </a: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0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월 </a:t>
            </a: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0</a:t>
            </a: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일</a:t>
            </a:r>
          </a:p>
          <a:p>
            <a:pPr lvl="0">
              <a:lnSpc>
                <a:spcPct val="120000"/>
              </a:lnSpc>
              <a:defRPr/>
            </a:pPr>
            <a:r>
              <a:rPr lang="ko-KR" altLang="en-US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                                                      주영이에게 고마운 마음을 담아 </a:t>
            </a:r>
            <a:r>
              <a:rPr lang="ko-KR" altLang="en-US" dirty="0" err="1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봄실이가</a:t>
            </a:r>
            <a:r>
              <a:rPr lang="en-US" altLang="ko-KR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CBA4115-E203-C6FE-6FA8-CDC0B5F80611}"/>
              </a:ext>
            </a:extLst>
          </p:cNvPr>
          <p:cNvSpPr/>
          <p:nvPr/>
        </p:nvSpPr>
        <p:spPr>
          <a:xfrm>
            <a:off x="4585361" y="2112497"/>
            <a:ext cx="2218681" cy="377527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2000" b="1" dirty="0">
                <a:solidFill>
                  <a:srgbClr val="9D5CBB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받는 사람</a:t>
            </a:r>
            <a:r>
              <a:rPr lang="ko-KR" altLang="en-US" sz="2000" dirty="0">
                <a:solidFill>
                  <a:schemeClr val="dk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을 써요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27E63FC-F575-50E4-1948-5B0F4E4418F6}"/>
              </a:ext>
            </a:extLst>
          </p:cNvPr>
          <p:cNvSpPr/>
          <p:nvPr/>
        </p:nvSpPr>
        <p:spPr>
          <a:xfrm>
            <a:off x="6321442" y="2557411"/>
            <a:ext cx="3533131" cy="377527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80000"/>
              </a:lnSpc>
              <a:defRPr/>
            </a:pPr>
            <a:r>
              <a:rPr lang="ko-KR" altLang="en-US" sz="2000" b="1" dirty="0">
                <a:solidFill>
                  <a:srgbClr val="9D5CBB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첫 인사</a:t>
            </a:r>
            <a:r>
              <a:rPr lang="ko-KR" altLang="en-US" sz="2000" dirty="0">
                <a:solidFill>
                  <a:schemeClr val="dk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와 </a:t>
            </a:r>
            <a:r>
              <a:rPr lang="ko-KR" altLang="en-US" sz="2000" b="1" dirty="0">
                <a:solidFill>
                  <a:srgbClr val="9D5CBB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자기소개</a:t>
            </a:r>
            <a:r>
              <a:rPr lang="ko-KR" altLang="en-US" sz="2000" dirty="0">
                <a:solidFill>
                  <a:schemeClr val="dk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를 써요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BA8DD25-BFC7-5604-5C05-25AB3904170B}"/>
              </a:ext>
            </a:extLst>
          </p:cNvPr>
          <p:cNvSpPr/>
          <p:nvPr/>
        </p:nvSpPr>
        <p:spPr>
          <a:xfrm>
            <a:off x="392354" y="3429000"/>
            <a:ext cx="3377556" cy="726760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80000"/>
              </a:lnSpc>
              <a:defRPr/>
            </a:pPr>
            <a:r>
              <a:rPr lang="ko-KR" altLang="en-US" sz="2000" dirty="0">
                <a:solidFill>
                  <a:schemeClr val="dk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마음이  잘 드러나게 </a:t>
            </a:r>
            <a:endParaRPr lang="en-US" altLang="ko-KR" sz="2000" dirty="0">
              <a:solidFill>
                <a:schemeClr val="dk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lnSpc>
                <a:spcPct val="80000"/>
              </a:lnSpc>
              <a:defRPr/>
            </a:pPr>
            <a:r>
              <a:rPr lang="ko-KR" altLang="en-US" sz="2000" b="1" dirty="0">
                <a:solidFill>
                  <a:srgbClr val="9D5CBB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내용을 구체적으로</a:t>
            </a:r>
            <a:r>
              <a:rPr lang="ko-KR" altLang="en-US" sz="2000" dirty="0">
                <a:solidFill>
                  <a:schemeClr val="dk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써요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0FA679E-2F89-6D7D-92AA-95104E5EB128}"/>
              </a:ext>
            </a:extLst>
          </p:cNvPr>
          <p:cNvSpPr/>
          <p:nvPr/>
        </p:nvSpPr>
        <p:spPr>
          <a:xfrm>
            <a:off x="605730" y="5094282"/>
            <a:ext cx="2218681" cy="377527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80000"/>
              </a:lnSpc>
              <a:defRPr/>
            </a:pPr>
            <a:r>
              <a:rPr lang="ko-KR" altLang="en-US" sz="2000" b="1" dirty="0">
                <a:solidFill>
                  <a:srgbClr val="9D5CBB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끝 인사</a:t>
            </a:r>
            <a:r>
              <a:rPr lang="ko-KR" altLang="en-US" sz="2000" dirty="0">
                <a:solidFill>
                  <a:schemeClr val="dk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를 해요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560AE92-89AF-6819-6E9E-A0EE1E1EAD94}"/>
              </a:ext>
            </a:extLst>
          </p:cNvPr>
          <p:cNvSpPr/>
          <p:nvPr/>
        </p:nvSpPr>
        <p:spPr>
          <a:xfrm>
            <a:off x="9629838" y="5834320"/>
            <a:ext cx="2218681" cy="641126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80000"/>
              </a:lnSpc>
              <a:defRPr/>
            </a:pPr>
            <a:r>
              <a:rPr lang="ko-KR" altLang="en-US" sz="2000" b="1" spc="-300" dirty="0">
                <a:solidFill>
                  <a:srgbClr val="9D5CBB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Arial"/>
                <a:sym typeface="Arial"/>
              </a:rPr>
              <a:t>날짜</a:t>
            </a:r>
            <a:r>
              <a:rPr lang="ko-KR" altLang="en-US" sz="2000" spc="-300" dirty="0">
                <a:solidFill>
                  <a:schemeClr val="dk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Arial"/>
                <a:sym typeface="Arial"/>
              </a:rPr>
              <a:t>와 </a:t>
            </a:r>
          </a:p>
          <a:p>
            <a:pPr lvl="0" algn="ctr">
              <a:lnSpc>
                <a:spcPct val="80000"/>
              </a:lnSpc>
              <a:defRPr/>
            </a:pPr>
            <a:r>
              <a:rPr lang="ko-KR" altLang="en-US" sz="2000" b="1" spc="-300" dirty="0">
                <a:solidFill>
                  <a:srgbClr val="9D5CBB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Arial"/>
                <a:sym typeface="Arial"/>
              </a:rPr>
              <a:t>보내는 사람</a:t>
            </a:r>
            <a:r>
              <a:rPr lang="ko-KR" altLang="en-US" sz="2000" spc="-300" dirty="0">
                <a:solidFill>
                  <a:schemeClr val="dk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Arial"/>
                <a:sym typeface="Arial"/>
              </a:rPr>
              <a:t>을 써요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75B52E-3E48-7D1C-F3C3-ECB52285DE0B}"/>
              </a:ext>
            </a:extLst>
          </p:cNvPr>
          <p:cNvSpPr txBox="1"/>
          <p:nvPr/>
        </p:nvSpPr>
        <p:spPr>
          <a:xfrm>
            <a:off x="3588698" y="1379642"/>
            <a:ext cx="241123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감사한 마음을 전해요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E3A09DC-EB0D-3F0C-53D9-CFC9873744DC}"/>
              </a:ext>
            </a:extLst>
          </p:cNvPr>
          <p:cNvGrpSpPr/>
          <p:nvPr/>
        </p:nvGrpSpPr>
        <p:grpSpPr>
          <a:xfrm>
            <a:off x="1941176" y="1391832"/>
            <a:ext cx="1549276" cy="535291"/>
            <a:chOff x="905519" y="634469"/>
            <a:chExt cx="1710680" cy="556590"/>
          </a:xfrm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A2BE4DFF-5524-3411-AE36-79C967E4B72E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CD3D89-7004-1387-2CD9-A2746CAF1713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416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3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7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종이 제품, 봉투이(가) 표시된 사진&#10;&#10;자동 생성된 설명">
            <a:extLst>
              <a:ext uri="{FF2B5EF4-FFF2-40B4-BE49-F238E27FC236}">
                <a16:creationId xmlns:a16="http://schemas.microsoft.com/office/drawing/2014/main" id="{ABA82A0C-D3E3-C7CE-80D0-5131A0EFF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86B203-4FA8-F66E-75D5-5EBB518652A8}"/>
              </a:ext>
            </a:extLst>
          </p:cNvPr>
          <p:cNvSpPr txBox="1"/>
          <p:nvPr/>
        </p:nvSpPr>
        <p:spPr>
          <a:xfrm>
            <a:off x="3008671" y="2316797"/>
            <a:ext cx="61746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dirty="0">
                <a:solidFill>
                  <a:srgbClr val="FD4880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감사하는 마음</a:t>
            </a:r>
            <a:r>
              <a:rPr lang="ko-KR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을 담아</a:t>
            </a:r>
          </a:p>
          <a:p>
            <a:pPr algn="ctr">
              <a:defRPr/>
            </a:pPr>
            <a:r>
              <a:rPr lang="ko-KR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편지를 써 봅시다</a:t>
            </a:r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.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상주곶감체" panose="020B0600000101010101" pitchFamily="50" charset="-127"/>
              <a:ea typeface="상주곶감체" panose="020B0600000101010101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36BB9-7AEF-0E01-C111-FB869C76DB00}"/>
              </a:ext>
            </a:extLst>
          </p:cNvPr>
          <p:cNvSpPr txBox="1"/>
          <p:nvPr/>
        </p:nvSpPr>
        <p:spPr>
          <a:xfrm>
            <a:off x="2735001" y="4156510"/>
            <a:ext cx="6174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dirty="0"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내 마음이 잘 드러나게 편지를 </a:t>
            </a:r>
            <a:r>
              <a:rPr lang="ko-KR" altLang="en-US" sz="2000" dirty="0" err="1"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썼나요</a:t>
            </a:r>
            <a:r>
              <a:rPr lang="en-US" altLang="ko-KR" sz="2000" dirty="0"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?</a:t>
            </a:r>
            <a:endParaRPr lang="ko-KR" altLang="en-US" sz="2000" dirty="0">
              <a:latin typeface="상주곶감체" panose="020B0600000101010101" pitchFamily="50" charset="-127"/>
              <a:ea typeface="상주곶감체" panose="020B0600000101010101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DEEF6-6FAC-4A9E-7381-E9C787C9F257}"/>
              </a:ext>
            </a:extLst>
          </p:cNvPr>
          <p:cNvSpPr txBox="1"/>
          <p:nvPr/>
        </p:nvSpPr>
        <p:spPr>
          <a:xfrm>
            <a:off x="2542514" y="4549673"/>
            <a:ext cx="6137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dirty="0"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감사한 마음을 구체적으로 </a:t>
            </a:r>
            <a:r>
              <a:rPr lang="ko-KR" altLang="en-US" sz="2000" dirty="0" err="1"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썼나요</a:t>
            </a:r>
            <a:r>
              <a:rPr lang="en-US" altLang="ko-KR" sz="2000" dirty="0"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?</a:t>
            </a:r>
            <a:endParaRPr lang="ko-KR" altLang="en-US" sz="2000" dirty="0">
              <a:latin typeface="상주곶감체" panose="020B0600000101010101" pitchFamily="50" charset="-127"/>
              <a:ea typeface="상주곶감체" panose="020B0600000101010101" pitchFamily="50" charset="-127"/>
              <a:cs typeface="상주곶감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988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60606A09-B5E9-C658-D7BB-598D591B6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5"/>
            <a:ext cx="12192000" cy="6824309"/>
          </a:xfrm>
          <a:prstGeom prst="rect">
            <a:avLst/>
          </a:prstGeom>
        </p:spPr>
      </p:pic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C9A8A431-458B-6F96-C67C-EF1B6104F86E}"/>
              </a:ext>
            </a:extLst>
          </p:cNvPr>
          <p:cNvSpPr/>
          <p:nvPr/>
        </p:nvSpPr>
        <p:spPr>
          <a:xfrm>
            <a:off x="1321806" y="1530319"/>
            <a:ext cx="4517679" cy="3946250"/>
          </a:xfrm>
          <a:custGeom>
            <a:avLst/>
            <a:gdLst>
              <a:gd name="connsiteX0" fmla="*/ 2264252 w 4517679"/>
              <a:gd name="connsiteY0" fmla="*/ 0 h 4651011"/>
              <a:gd name="connsiteX1" fmla="*/ 2839818 w 4517679"/>
              <a:gd name="connsiteY1" fmla="*/ 381511 h 4651011"/>
              <a:gd name="connsiteX2" fmla="*/ 2861820 w 4517679"/>
              <a:gd name="connsiteY2" fmla="*/ 452391 h 4651011"/>
              <a:gd name="connsiteX3" fmla="*/ 4216260 w 4517679"/>
              <a:gd name="connsiteY3" fmla="*/ 452391 h 4651011"/>
              <a:gd name="connsiteX4" fmla="*/ 4517679 w 4517679"/>
              <a:gd name="connsiteY4" fmla="*/ 753810 h 4651011"/>
              <a:gd name="connsiteX5" fmla="*/ 4517679 w 4517679"/>
              <a:gd name="connsiteY5" fmla="*/ 4349592 h 4651011"/>
              <a:gd name="connsiteX6" fmla="*/ 4216260 w 4517679"/>
              <a:gd name="connsiteY6" fmla="*/ 4651011 h 4651011"/>
              <a:gd name="connsiteX7" fmla="*/ 301419 w 4517679"/>
              <a:gd name="connsiteY7" fmla="*/ 4651011 h 4651011"/>
              <a:gd name="connsiteX8" fmla="*/ 0 w 4517679"/>
              <a:gd name="connsiteY8" fmla="*/ 4349592 h 4651011"/>
              <a:gd name="connsiteX9" fmla="*/ 0 w 4517679"/>
              <a:gd name="connsiteY9" fmla="*/ 753810 h 4651011"/>
              <a:gd name="connsiteX10" fmla="*/ 301419 w 4517679"/>
              <a:gd name="connsiteY10" fmla="*/ 452391 h 4651011"/>
              <a:gd name="connsiteX11" fmla="*/ 1666684 w 4517679"/>
              <a:gd name="connsiteY11" fmla="*/ 452391 h 4651011"/>
              <a:gd name="connsiteX12" fmla="*/ 1688687 w 4517679"/>
              <a:gd name="connsiteY12" fmla="*/ 381511 h 4651011"/>
              <a:gd name="connsiteX13" fmla="*/ 2264252 w 4517679"/>
              <a:gd name="connsiteY13" fmla="*/ 0 h 465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17679" h="4651011">
                <a:moveTo>
                  <a:pt x="2264252" y="0"/>
                </a:moveTo>
                <a:cubicBezTo>
                  <a:pt x="2522992" y="0"/>
                  <a:pt x="2744990" y="157313"/>
                  <a:pt x="2839818" y="381511"/>
                </a:cubicBezTo>
                <a:lnTo>
                  <a:pt x="2861820" y="452391"/>
                </a:lnTo>
                <a:lnTo>
                  <a:pt x="4216260" y="452391"/>
                </a:lnTo>
                <a:cubicBezTo>
                  <a:pt x="4382729" y="452391"/>
                  <a:pt x="4517679" y="587341"/>
                  <a:pt x="4517679" y="753810"/>
                </a:cubicBezTo>
                <a:lnTo>
                  <a:pt x="4517679" y="4349592"/>
                </a:lnTo>
                <a:cubicBezTo>
                  <a:pt x="4517679" y="4516061"/>
                  <a:pt x="4382729" y="4651011"/>
                  <a:pt x="4216260" y="4651011"/>
                </a:cubicBezTo>
                <a:lnTo>
                  <a:pt x="301419" y="4651011"/>
                </a:lnTo>
                <a:cubicBezTo>
                  <a:pt x="134950" y="4651011"/>
                  <a:pt x="0" y="4516061"/>
                  <a:pt x="0" y="4349592"/>
                </a:cubicBezTo>
                <a:lnTo>
                  <a:pt x="0" y="753810"/>
                </a:lnTo>
                <a:cubicBezTo>
                  <a:pt x="0" y="587341"/>
                  <a:pt x="134950" y="452391"/>
                  <a:pt x="301419" y="452391"/>
                </a:cubicBezTo>
                <a:lnTo>
                  <a:pt x="1666684" y="452391"/>
                </a:lnTo>
                <a:lnTo>
                  <a:pt x="1688687" y="381511"/>
                </a:lnTo>
                <a:cubicBezTo>
                  <a:pt x="1783514" y="157313"/>
                  <a:pt x="2005512" y="0"/>
                  <a:pt x="2264252" y="0"/>
                </a:cubicBezTo>
                <a:close/>
              </a:path>
            </a:pathLst>
          </a:custGeom>
          <a:solidFill>
            <a:srgbClr val="FFE7E7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2A9546AA-7A83-E507-FD6B-A3799C09350B}"/>
              </a:ext>
            </a:extLst>
          </p:cNvPr>
          <p:cNvSpPr/>
          <p:nvPr/>
        </p:nvSpPr>
        <p:spPr>
          <a:xfrm>
            <a:off x="6352515" y="1530319"/>
            <a:ext cx="4517679" cy="3946250"/>
          </a:xfrm>
          <a:custGeom>
            <a:avLst/>
            <a:gdLst>
              <a:gd name="connsiteX0" fmla="*/ 2264252 w 4517679"/>
              <a:gd name="connsiteY0" fmla="*/ 0 h 4651011"/>
              <a:gd name="connsiteX1" fmla="*/ 2839818 w 4517679"/>
              <a:gd name="connsiteY1" fmla="*/ 381511 h 4651011"/>
              <a:gd name="connsiteX2" fmla="*/ 2861820 w 4517679"/>
              <a:gd name="connsiteY2" fmla="*/ 452391 h 4651011"/>
              <a:gd name="connsiteX3" fmla="*/ 4216260 w 4517679"/>
              <a:gd name="connsiteY3" fmla="*/ 452391 h 4651011"/>
              <a:gd name="connsiteX4" fmla="*/ 4517679 w 4517679"/>
              <a:gd name="connsiteY4" fmla="*/ 753810 h 4651011"/>
              <a:gd name="connsiteX5" fmla="*/ 4517679 w 4517679"/>
              <a:gd name="connsiteY5" fmla="*/ 4349592 h 4651011"/>
              <a:gd name="connsiteX6" fmla="*/ 4216260 w 4517679"/>
              <a:gd name="connsiteY6" fmla="*/ 4651011 h 4651011"/>
              <a:gd name="connsiteX7" fmla="*/ 301419 w 4517679"/>
              <a:gd name="connsiteY7" fmla="*/ 4651011 h 4651011"/>
              <a:gd name="connsiteX8" fmla="*/ 0 w 4517679"/>
              <a:gd name="connsiteY8" fmla="*/ 4349592 h 4651011"/>
              <a:gd name="connsiteX9" fmla="*/ 0 w 4517679"/>
              <a:gd name="connsiteY9" fmla="*/ 753810 h 4651011"/>
              <a:gd name="connsiteX10" fmla="*/ 301419 w 4517679"/>
              <a:gd name="connsiteY10" fmla="*/ 452391 h 4651011"/>
              <a:gd name="connsiteX11" fmla="*/ 1666684 w 4517679"/>
              <a:gd name="connsiteY11" fmla="*/ 452391 h 4651011"/>
              <a:gd name="connsiteX12" fmla="*/ 1688687 w 4517679"/>
              <a:gd name="connsiteY12" fmla="*/ 381511 h 4651011"/>
              <a:gd name="connsiteX13" fmla="*/ 2264252 w 4517679"/>
              <a:gd name="connsiteY13" fmla="*/ 0 h 465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17679" h="4651011">
                <a:moveTo>
                  <a:pt x="2264252" y="0"/>
                </a:moveTo>
                <a:cubicBezTo>
                  <a:pt x="2522992" y="0"/>
                  <a:pt x="2744990" y="157313"/>
                  <a:pt x="2839818" y="381511"/>
                </a:cubicBezTo>
                <a:lnTo>
                  <a:pt x="2861820" y="452391"/>
                </a:lnTo>
                <a:lnTo>
                  <a:pt x="4216260" y="452391"/>
                </a:lnTo>
                <a:cubicBezTo>
                  <a:pt x="4382729" y="452391"/>
                  <a:pt x="4517679" y="587341"/>
                  <a:pt x="4517679" y="753810"/>
                </a:cubicBezTo>
                <a:lnTo>
                  <a:pt x="4517679" y="4349592"/>
                </a:lnTo>
                <a:cubicBezTo>
                  <a:pt x="4517679" y="4516061"/>
                  <a:pt x="4382729" y="4651011"/>
                  <a:pt x="4216260" y="4651011"/>
                </a:cubicBezTo>
                <a:lnTo>
                  <a:pt x="301419" y="4651011"/>
                </a:lnTo>
                <a:cubicBezTo>
                  <a:pt x="134950" y="4651011"/>
                  <a:pt x="0" y="4516061"/>
                  <a:pt x="0" y="4349592"/>
                </a:cubicBezTo>
                <a:lnTo>
                  <a:pt x="0" y="753810"/>
                </a:lnTo>
                <a:cubicBezTo>
                  <a:pt x="0" y="587341"/>
                  <a:pt x="134950" y="452391"/>
                  <a:pt x="301419" y="452391"/>
                </a:cubicBezTo>
                <a:lnTo>
                  <a:pt x="1666684" y="452391"/>
                </a:lnTo>
                <a:lnTo>
                  <a:pt x="1688687" y="381511"/>
                </a:lnTo>
                <a:cubicBezTo>
                  <a:pt x="1783514" y="157313"/>
                  <a:pt x="2005512" y="0"/>
                  <a:pt x="2264252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BEC30-3623-970E-0A7C-AA9A58ECFB9D}"/>
              </a:ext>
            </a:extLst>
          </p:cNvPr>
          <p:cNvSpPr txBox="1"/>
          <p:nvPr/>
        </p:nvSpPr>
        <p:spPr>
          <a:xfrm>
            <a:off x="3284494" y="1606308"/>
            <a:ext cx="57419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4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A</a:t>
            </a:r>
            <a:endParaRPr lang="ko-KR" altLang="en-US" sz="44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49CF06-2C76-D572-81E2-10DC9406307B}"/>
              </a:ext>
            </a:extLst>
          </p:cNvPr>
          <p:cNvSpPr txBox="1"/>
          <p:nvPr/>
        </p:nvSpPr>
        <p:spPr>
          <a:xfrm>
            <a:off x="8328263" y="1660473"/>
            <a:ext cx="56618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4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B</a:t>
            </a:r>
            <a:endParaRPr lang="ko-KR" altLang="en-US" sz="44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3FEB7-986F-DC51-5784-AB8558A64CA9}"/>
              </a:ext>
            </a:extLst>
          </p:cNvPr>
          <p:cNvSpPr txBox="1"/>
          <p:nvPr/>
        </p:nvSpPr>
        <p:spPr>
          <a:xfrm>
            <a:off x="4110289" y="830580"/>
            <a:ext cx="39533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어떤 상황을 경험하고 싶나요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9ABE7-F620-A83E-A884-D36B722DCAB0}"/>
              </a:ext>
            </a:extLst>
          </p:cNvPr>
          <p:cNvSpPr txBox="1"/>
          <p:nvPr/>
        </p:nvSpPr>
        <p:spPr>
          <a:xfrm>
            <a:off x="1312752" y="2517987"/>
            <a:ext cx="4517680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아무도 치우지 않아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쓰레기가 가득한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우리 동네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C7C17-E4EE-BFD1-740E-2860FFC70D9E}"/>
              </a:ext>
            </a:extLst>
          </p:cNvPr>
          <p:cNvSpPr txBox="1"/>
          <p:nvPr/>
        </p:nvSpPr>
        <p:spPr>
          <a:xfrm>
            <a:off x="6612046" y="2530340"/>
            <a:ext cx="3998614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환경미화원님께서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매일 청소해 주셔서 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깨끗한 우리 동네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745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FDCB8EB9-BA66-D4C9-35E6-5B9E7F554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5"/>
            <a:ext cx="12192000" cy="68243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5F7B4F-E8FE-6E29-BD9F-1FC6E6D22242}"/>
              </a:ext>
            </a:extLst>
          </p:cNvPr>
          <p:cNvSpPr txBox="1"/>
          <p:nvPr/>
        </p:nvSpPr>
        <p:spPr>
          <a:xfrm>
            <a:off x="603564" y="2096092"/>
            <a:ext cx="75264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내가 만약 선택한 상황을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실제로 경험하게 된다면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어떤 마음이 들 것 같나요</a:t>
            </a:r>
            <a:r>
              <a:rPr lang="en-US" altLang="ko-KR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0F904-F4D0-9584-0550-CCC6239D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40" y="2754853"/>
            <a:ext cx="3782989" cy="378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1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14ABF01F-C812-E9E2-E067-A87B6F52B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5"/>
            <a:ext cx="12192000" cy="68243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1BBBC3-0FEA-58A8-C20E-103BD73D54C4}"/>
              </a:ext>
            </a:extLst>
          </p:cNvPr>
          <p:cNvSpPr txBox="1"/>
          <p:nvPr/>
        </p:nvSpPr>
        <p:spPr>
          <a:xfrm>
            <a:off x="2332776" y="1335018"/>
            <a:ext cx="75264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선택한 상황에서 마주한</a:t>
            </a:r>
            <a:r>
              <a:rPr lang="en-US" altLang="ko-KR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사람들에게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해주고 싶은 말은 무엇인가요</a:t>
            </a:r>
            <a:r>
              <a:rPr lang="en-US" altLang="ko-KR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3" name="모서리가 둥근 직사각형 11">
            <a:extLst>
              <a:ext uri="{FF2B5EF4-FFF2-40B4-BE49-F238E27FC236}">
                <a16:creationId xmlns:a16="http://schemas.microsoft.com/office/drawing/2014/main" id="{DD98DA64-1E86-43F2-1F82-80B89C822E9D}"/>
              </a:ext>
            </a:extLst>
          </p:cNvPr>
          <p:cNvSpPr/>
          <p:nvPr/>
        </p:nvSpPr>
        <p:spPr>
          <a:xfrm>
            <a:off x="3068081" y="3007527"/>
            <a:ext cx="3008584" cy="1330215"/>
          </a:xfrm>
          <a:prstGeom prst="roundRect">
            <a:avLst>
              <a:gd name="adj" fmla="val 35937"/>
            </a:avLst>
          </a:prstGeom>
          <a:solidFill>
            <a:srgbClr val="FBEEE7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90000"/>
              </a:lnSpc>
              <a:defRPr/>
            </a:pPr>
            <a:r>
              <a:rPr lang="ko-KR" altLang="en-US" sz="2600" dirty="0">
                <a:solidFill>
                  <a:schemeClr val="dk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고마워요</a:t>
            </a:r>
            <a:r>
              <a:rPr lang="en-US" altLang="ko-KR" sz="2600" dirty="0">
                <a:solidFill>
                  <a:schemeClr val="dk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F41A3FD-FED1-8245-5800-F727566C9D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332776" y="3802417"/>
            <a:ext cx="1470611" cy="1470611"/>
          </a:xfrm>
          <a:prstGeom prst="rect">
            <a:avLst/>
          </a:prstGeom>
        </p:spPr>
      </p:pic>
      <p:sp>
        <p:nvSpPr>
          <p:cNvPr id="6" name="모서리가 둥근 직사각형 11">
            <a:extLst>
              <a:ext uri="{FF2B5EF4-FFF2-40B4-BE49-F238E27FC236}">
                <a16:creationId xmlns:a16="http://schemas.microsoft.com/office/drawing/2014/main" id="{A496CA5C-52C8-D833-8F5B-57B7B12DEFBF}"/>
              </a:ext>
            </a:extLst>
          </p:cNvPr>
          <p:cNvSpPr/>
          <p:nvPr/>
        </p:nvSpPr>
        <p:spPr>
          <a:xfrm>
            <a:off x="6421906" y="3007526"/>
            <a:ext cx="3008584" cy="1330215"/>
          </a:xfrm>
          <a:prstGeom prst="roundRect">
            <a:avLst>
              <a:gd name="adj" fmla="val 35937"/>
            </a:avLst>
          </a:prstGeom>
          <a:solidFill>
            <a:srgbClr val="FBEEE7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90000"/>
              </a:lnSpc>
              <a:defRPr/>
            </a:pPr>
            <a:r>
              <a:rPr lang="ko-KR" altLang="en-US" sz="2600" dirty="0">
                <a:solidFill>
                  <a:schemeClr val="dk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감사해요</a:t>
            </a:r>
            <a:r>
              <a:rPr lang="en-US" altLang="ko-KR" sz="2600" dirty="0">
                <a:solidFill>
                  <a:schemeClr val="dk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!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F258DB6-3E92-4ABD-1BAA-9F18B0C950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778959" y="3602435"/>
            <a:ext cx="1470611" cy="14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6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47549180-7C77-61A4-3FB2-6F21E91D9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5"/>
            <a:ext cx="12192000" cy="68243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70C365-455C-5BEC-2450-F22740D38708}"/>
              </a:ext>
            </a:extLst>
          </p:cNvPr>
          <p:cNvSpPr txBox="1"/>
          <p:nvPr/>
        </p:nvSpPr>
        <p:spPr>
          <a:xfrm>
            <a:off x="2332776" y="1570991"/>
            <a:ext cx="75264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나는 감사의 말이나 표현을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자주 전하는 편인가요</a:t>
            </a:r>
            <a:r>
              <a:rPr lang="en-US" altLang="ko-KR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CF65CB-4619-8447-A658-D1BF49B763CE}"/>
              </a:ext>
            </a:extLst>
          </p:cNvPr>
          <p:cNvSpPr txBox="1"/>
          <p:nvPr/>
        </p:nvSpPr>
        <p:spPr>
          <a:xfrm>
            <a:off x="5222845" y="723580"/>
            <a:ext cx="1843774" cy="4462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3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생각해봅시다</a:t>
            </a:r>
            <a:r>
              <a:rPr lang="en-US" altLang="ko-KR" sz="23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  <a:endParaRPr lang="ko-KR" altLang="en-US" sz="23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07522E5-23B5-3961-4E52-194EDA323A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775010" y="2980813"/>
            <a:ext cx="3666823" cy="3666823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1536C17-9833-26F3-EADC-3AC496C7E605}"/>
              </a:ext>
            </a:extLst>
          </p:cNvPr>
          <p:cNvSpPr/>
          <p:nvPr/>
        </p:nvSpPr>
        <p:spPr>
          <a:xfrm>
            <a:off x="2448231" y="3232707"/>
            <a:ext cx="4786557" cy="19108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5CDEF-C5BE-C684-E2DD-F8683F5809C5}"/>
              </a:ext>
            </a:extLst>
          </p:cNvPr>
          <p:cNvSpPr txBox="1"/>
          <p:nvPr/>
        </p:nvSpPr>
        <p:spPr>
          <a:xfrm>
            <a:off x="1937514" y="3762557"/>
            <a:ext cx="61746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저는 감사하다고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생각은 자주 하지만</a:t>
            </a:r>
            <a:endParaRPr lang="en-US" altLang="ko-KR" sz="20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말로 표현하지 못했던 것 같아요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  <a:p>
            <a:pPr lvl="0" algn="ctr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말로 하기 부끄러울 때가 많았어요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83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8D6E8674-57E9-B79A-5C21-3CE63CE2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91"/>
            <a:ext cx="12192000" cy="682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6436B0-E128-C953-5189-028DCEA1C2A1}"/>
              </a:ext>
            </a:extLst>
          </p:cNvPr>
          <p:cNvSpPr txBox="1"/>
          <p:nvPr/>
        </p:nvSpPr>
        <p:spPr>
          <a:xfrm>
            <a:off x="3008671" y="2037608"/>
            <a:ext cx="6174658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감사의 마음을 전해야 하는 </a:t>
            </a:r>
            <a:endParaRPr lang="en-US" altLang="ko-KR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까닭을 알아보고</a:t>
            </a:r>
            <a:r>
              <a:rPr lang="en-US" altLang="ko-KR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,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 편지를 써 봅시다</a:t>
            </a:r>
            <a:r>
              <a:rPr lang="en-US" altLang="ko-KR" sz="36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  <a:endParaRPr lang="ko-KR" altLang="en-US" sz="36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04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923D01392A62954AB4C7E13F7AF7D478" ma:contentTypeVersion="4" ma:contentTypeDescription="새 문서를 만듭니다." ma:contentTypeScope="" ma:versionID="2ae3dff69dfa6763acac6677bec5576e">
  <xsd:schema xmlns:xsd="http://www.w3.org/2001/XMLSchema" xmlns:xs="http://www.w3.org/2001/XMLSchema" xmlns:p="http://schemas.microsoft.com/office/2006/metadata/properties" xmlns:ns3="7e8b8bfa-bf84-4070-a50d-2613599cc607" targetNamespace="http://schemas.microsoft.com/office/2006/metadata/properties" ma:root="true" ma:fieldsID="b3f629f3b9efd3910fa20d8784f7c7bf" ns3:_="">
    <xsd:import namespace="7e8b8bfa-bf84-4070-a50d-2613599cc6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b8bfa-bf84-4070-a50d-2613599cc6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B6CEB8-2AEC-4FD4-9B63-B34FD1A18B0C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7e8b8bfa-bf84-4070-a50d-2613599cc60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A42B0CE-DD99-4740-B02B-3B407B80C2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b8bfa-bf84-4070-a50d-2613599cc6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996DCD-B991-4114-888C-245B1195C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1302</Words>
  <Application>Microsoft Office PowerPoint</Application>
  <PresentationFormat>와이드스크린</PresentationFormat>
  <Paragraphs>311</Paragraphs>
  <Slides>45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51" baseType="lpstr">
      <vt:lpstr>상주곶감체</vt:lpstr>
      <vt:lpstr>세방고딕 OTF Regular</vt:lpstr>
      <vt:lpstr>맑은 고딕</vt:lpstr>
      <vt:lpstr>한컴 말랑말랑 Bold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tictoc 5</dc:creator>
  <cp:lastModifiedBy>tictoc 5</cp:lastModifiedBy>
  <cp:revision>5</cp:revision>
  <dcterms:created xsi:type="dcterms:W3CDTF">2024-03-07T04:08:12Z</dcterms:created>
  <dcterms:modified xsi:type="dcterms:W3CDTF">2024-03-07T10:14:56Z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0x010100923D01392A62954AB4C7E13F7AF7D478</vt:lpwstr>
  </property>
</Properties>
</file>